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dirty="0" sz="2400" lang="en-IN"/>
              <a:t>4222008</a:t>
            </a:r>
            <a:r>
              <a:rPr altLang="en-IN" dirty="0" sz="2400" lang="en-US"/>
              <a:t>5</a:t>
            </a:r>
            <a:r>
              <a:rPr altLang="en-IN" dirty="0" sz="2400" lang="en-US"/>
              <a:t>4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IN"/>
              <a:t>ISM) 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2024-09-03T04:21:52Z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39193a2a31e74f1d8d30f8ba9512b312</vt:lpwstr>
  </property>
</Properties>
</file>