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SRINIDHI M</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au613021104103</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a:extLst>
              <a:ext uri="{FF2B5EF4-FFF2-40B4-BE49-F238E27FC236}">
                <a16:creationId xmlns:a16="http://schemas.microsoft.com/office/drawing/2014/main" id="{1E012404-6FAE-F670-B8F0-73C3B7C6C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372" y="1477247"/>
            <a:ext cx="9163665" cy="4977970"/>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6" name="Picture 5">
            <a:extLst>
              <a:ext uri="{FF2B5EF4-FFF2-40B4-BE49-F238E27FC236}">
                <a16:creationId xmlns:a16="http://schemas.microsoft.com/office/drawing/2014/main" id="{27BE6D07-1DAC-17DB-C0A5-F3D2A0332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031" y="1554389"/>
            <a:ext cx="9342304" cy="5075012"/>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EF71D18D-FF8E-FD7D-66FE-9861A4C77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844" y="1844470"/>
            <a:ext cx="8525970" cy="3562350"/>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a:t>
            </a:r>
            <a:r>
              <a:rPr lang="en-US" altLang="en-US" dirty="0">
                <a:latin typeface="Arial" panose="020B0604020202020204" pitchFamily="34" charset="0"/>
              </a:rPr>
              <a:t>my</a:t>
            </a:r>
            <a:r>
              <a:rPr kumimoji="0" lang="en-US" altLang="en-US" sz="1800" b="0" i="0" u="none" strike="noStrike" cap="none" normalizeH="0" baseline="0" dirty="0">
                <a:ln>
                  <a:noFill/>
                </a:ln>
                <a:solidFill>
                  <a:schemeClr val="tx1"/>
                </a:solidFill>
                <a:effectLst/>
                <a:latin typeface="Arial" panose="020B0604020202020204" pitchFamily="34" charset="0"/>
              </a:rPr>
              <a:t>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kern="100" dirty="0">
                <a:latin typeface="Arial" panose="020B0604020202020204" pitchFamily="34" charset="0"/>
                <a:ea typeface="Aptos" panose="020B0004020202020204" pitchFamily="34" charset="0"/>
                <a:cs typeface="Arial" panose="020B0604020202020204" pitchFamily="34" charset="0"/>
              </a:rPr>
              <a:t>My</a:t>
            </a:r>
            <a:r>
              <a:rPr lang="en-US" sz="1800" kern="100" dirty="0">
                <a:effectLst/>
                <a:latin typeface="Arial" panose="020B0604020202020204" pitchFamily="34" charset="0"/>
                <a:ea typeface="Aptos" panose="020B0004020202020204" pitchFamily="34" charset="0"/>
                <a:cs typeface="Arial" panose="020B0604020202020204" pitchFamily="34" charset="0"/>
              </a:rPr>
              <a:t>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020921"/>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10" name="Picture 9">
            <a:extLst>
              <a:ext uri="{FF2B5EF4-FFF2-40B4-BE49-F238E27FC236}">
                <a16:creationId xmlns:a16="http://schemas.microsoft.com/office/drawing/2014/main" id="{EF21CD62-886D-A3AF-E581-2DDC67177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135" y="1560345"/>
            <a:ext cx="8898194" cy="5005234"/>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721</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SRINIDHI M</cp:lastModifiedBy>
  <cp:revision>32</cp:revision>
  <dcterms:created xsi:type="dcterms:W3CDTF">2024-04-08T08:29:47Z</dcterms:created>
  <dcterms:modified xsi:type="dcterms:W3CDTF">2024-04-09T19:04:10Z</dcterms:modified>
</cp:coreProperties>
</file>