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72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678" y="136238"/>
            <a:ext cx="1138746" cy="325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5327" y="2326589"/>
            <a:ext cx="2133345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718148"/>
            <a:ext cx="8686800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320" y="4445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4384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411505"/>
              <a:ext cx="8351774" cy="46391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6986016" y="0"/>
                  </a:moveTo>
                  <a:lnTo>
                    <a:pt x="0" y="0"/>
                  </a:lnTo>
                  <a:lnTo>
                    <a:pt x="0" y="3450336"/>
                  </a:lnTo>
                  <a:lnTo>
                    <a:pt x="6986016" y="3450336"/>
                  </a:lnTo>
                  <a:lnTo>
                    <a:pt x="6986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0" y="3450336"/>
                  </a:moveTo>
                  <a:lnTo>
                    <a:pt x="6986016" y="3450336"/>
                  </a:lnTo>
                  <a:lnTo>
                    <a:pt x="6986016" y="0"/>
                  </a:lnTo>
                  <a:lnTo>
                    <a:pt x="0" y="0"/>
                  </a:lnTo>
                  <a:lnTo>
                    <a:pt x="0" y="34503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5181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51816" y="445007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0" y="445007"/>
                  </a:moveTo>
                  <a:lnTo>
                    <a:pt x="51816" y="445007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4384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961" y="2276601"/>
            <a:ext cx="4838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161D22"/>
                </a:solidFill>
              </a:rPr>
              <a:t>NEXT</a:t>
            </a:r>
            <a:r>
              <a:rPr sz="2000" spc="45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GEN</a:t>
            </a:r>
            <a:r>
              <a:rPr sz="2000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EMPLOYABILITY</a:t>
            </a:r>
            <a:r>
              <a:rPr sz="2000" spc="60" dirty="0">
                <a:solidFill>
                  <a:srgbClr val="161D22"/>
                </a:solidFill>
              </a:rPr>
              <a:t> </a:t>
            </a:r>
            <a:r>
              <a:rPr sz="2000" spc="-20" dirty="0">
                <a:solidFill>
                  <a:srgbClr val="161D22"/>
                </a:solidFill>
              </a:rPr>
              <a:t>PROGRAM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620772" y="2824048"/>
            <a:ext cx="380872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sz="2000" spc="2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future-ready </a:t>
            </a:r>
            <a:r>
              <a:rPr sz="2000" dirty="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751" y="3674745"/>
            <a:ext cx="1088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Team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1852" y="1213103"/>
            <a:ext cx="6027420" cy="2710180"/>
            <a:chOff x="1101852" y="1213103"/>
            <a:chExt cx="6027420" cy="2710180"/>
          </a:xfrm>
        </p:grpSpPr>
        <p:sp>
          <p:nvSpPr>
            <p:cNvPr id="15" name="object 15"/>
            <p:cNvSpPr/>
            <p:nvPr/>
          </p:nvSpPr>
          <p:spPr>
            <a:xfrm>
              <a:off x="1101852" y="3921252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>
                  <a:moveTo>
                    <a:pt x="0" y="0"/>
                  </a:moveTo>
                  <a:lnTo>
                    <a:pt x="1986661" y="0"/>
                  </a:lnTo>
                </a:path>
                <a:path w="5953759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1249679"/>
              <a:ext cx="1146047" cy="664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3103"/>
              <a:ext cx="667512" cy="664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872" y="1286255"/>
              <a:ext cx="1584960" cy="5181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77280" y="3659504"/>
            <a:ext cx="981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</a:t>
            </a:r>
            <a:r>
              <a:rPr sz="1200" spc="15" dirty="0">
                <a:latin typeface="Arial MT"/>
                <a:cs typeface="Arial MT"/>
              </a:rPr>
              <a:t>ll</a:t>
            </a:r>
            <a:r>
              <a:rPr sz="1200" spc="-5" dirty="0">
                <a:latin typeface="Arial MT"/>
                <a:cs typeface="Arial MT"/>
              </a:rPr>
              <a:t>ege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</a:t>
            </a:r>
            <a:r>
              <a:rPr sz="1200" spc="-45" dirty="0">
                <a:latin typeface="Arial MT"/>
                <a:cs typeface="Arial MT"/>
              </a:rPr>
              <a:t>m</a:t>
            </a:r>
            <a:r>
              <a:rPr sz="1200" spc="-5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8500" y="3976115"/>
            <a:ext cx="18732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Kingston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Engineering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4190" y="3988815"/>
            <a:ext cx="263580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S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5" dirty="0">
                <a:latin typeface="Arial MT"/>
                <a:cs typeface="Arial MT"/>
              </a:rPr>
              <a:t>uden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</a:t>
            </a:r>
            <a:r>
              <a:rPr sz="1100" spc="5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m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lang="en-GB" sz="1000" spc="30" dirty="0">
                <a:latin typeface="Arial MT"/>
                <a:cs typeface="Arial MT"/>
              </a:rPr>
              <a:t>SRINIDHI S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4191" y="4166311"/>
            <a:ext cx="166751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1650" baseline="-5050" dirty="0">
                <a:latin typeface="Arial MT"/>
                <a:cs typeface="Arial MT"/>
              </a:rPr>
              <a:t>St</a:t>
            </a:r>
            <a:r>
              <a:rPr lang="en-GB" sz="1650" spc="7" baseline="-5050" dirty="0">
                <a:latin typeface="Arial MT"/>
                <a:cs typeface="Arial MT"/>
              </a:rPr>
              <a:t>uden</a:t>
            </a:r>
            <a:r>
              <a:rPr lang="en-GB" sz="1650" baseline="-5050" dirty="0">
                <a:latin typeface="Arial MT"/>
                <a:cs typeface="Arial MT"/>
              </a:rPr>
              <a:t>t</a:t>
            </a:r>
            <a:r>
              <a:rPr lang="en-GB" sz="1650" spc="-135" baseline="-5050" dirty="0">
                <a:latin typeface="Arial MT"/>
                <a:cs typeface="Arial MT"/>
              </a:rPr>
              <a:t> </a:t>
            </a:r>
            <a:r>
              <a:rPr lang="en-GB" sz="1650" spc="-30" baseline="-5050" dirty="0">
                <a:latin typeface="Arial MT"/>
                <a:cs typeface="Arial MT"/>
              </a:rPr>
              <a:t>I</a:t>
            </a:r>
            <a:r>
              <a:rPr lang="en-GB" sz="1650" baseline="-5050" dirty="0">
                <a:latin typeface="Arial MT"/>
                <a:cs typeface="Arial MT"/>
              </a:rPr>
              <a:t>D</a:t>
            </a:r>
            <a:r>
              <a:rPr lang="en-GB" sz="1650" spc="30" baseline="-5050" dirty="0">
                <a:latin typeface="Arial MT"/>
                <a:cs typeface="Arial MT"/>
              </a:rPr>
              <a:t> </a:t>
            </a:r>
            <a:r>
              <a:rPr lang="en-GB" sz="1650" baseline="-5050" dirty="0">
                <a:latin typeface="Arial MT"/>
                <a:cs typeface="Arial MT"/>
              </a:rPr>
              <a:t>: </a:t>
            </a:r>
            <a:r>
              <a:rPr lang="en-GB" sz="1650" spc="-232" baseline="-5050" dirty="0">
                <a:latin typeface="Arial MT"/>
                <a:cs typeface="Arial MT"/>
              </a:rPr>
              <a:t> </a:t>
            </a:r>
            <a:r>
              <a:rPr lang="en-GB" sz="1000" dirty="0">
                <a:latin typeface="Arial MT"/>
                <a:cs typeface="Arial MT"/>
              </a:rPr>
              <a:t>511321205039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9697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600" b="1" spc="-10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640445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9019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involves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defining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models.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includes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creating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classes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entities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routes,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along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attributes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relationships.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12700" marR="5080" indent="48895" algn="just">
              <a:lnSpc>
                <a:spcPts val="1400"/>
              </a:lnSpc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Result: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The modeling phase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results in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structured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that outlines the organization of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 and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connections between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different entities.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serves as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storing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information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within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storage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retrieval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1651" y="586181"/>
            <a:ext cx="1519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Homepage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E565C78A-4323-626D-1FA1-73D2222C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27125"/>
            <a:ext cx="8686800" cy="37337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32299"/>
            <a:ext cx="4934001" cy="74507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Sevice-page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us on the road&#10;&#10;Description automatically generated">
            <a:extLst>
              <a:ext uri="{FF2B5EF4-FFF2-40B4-BE49-F238E27FC236}">
                <a16:creationId xmlns:a16="http://schemas.microsoft.com/office/drawing/2014/main" id="{F316C0ED-A311-0DCF-EF67-B0ED0471F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74724"/>
            <a:ext cx="8458200" cy="38100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738123"/>
            <a:ext cx="840359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FUTURE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ENHANCEMENT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61594" marR="5080" indent="-4953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GPS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accurate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locations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  <a:p>
            <a:pPr marL="12700" marR="1117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feedback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comments,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helping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improve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quality.</a:t>
            </a:r>
            <a:endParaRPr sz="145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easier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on-the-go.</a:t>
            </a:r>
            <a:endParaRPr sz="1450">
              <a:latin typeface="Arial"/>
              <a:cs typeface="Arial"/>
            </a:endParaRPr>
          </a:p>
          <a:p>
            <a:pPr marL="12700" marR="727075">
              <a:lnSpc>
                <a:spcPts val="1400"/>
              </a:lnSpc>
              <a:spcBef>
                <a:spcPts val="139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gateways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allow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online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convenience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users.</a:t>
            </a:r>
            <a:endParaRPr sz="1450">
              <a:latin typeface="Arial"/>
              <a:cs typeface="Arial"/>
            </a:endParaRPr>
          </a:p>
          <a:p>
            <a:pPr marL="12700" marR="5778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Incorporation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algorithms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demand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availability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optimize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revenue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resource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utilization.</a:t>
            </a:r>
            <a:endParaRPr sz="1450">
              <a:latin typeface="Arial"/>
              <a:cs typeface="Arial"/>
            </a:endParaRPr>
          </a:p>
          <a:p>
            <a:pPr marL="12700" marR="51752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third-party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intercity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international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options.</a:t>
            </a:r>
            <a:endParaRPr sz="1450">
              <a:latin typeface="Arial"/>
              <a:cs typeface="Arial"/>
            </a:endParaRPr>
          </a:p>
          <a:p>
            <a:pPr marL="12700" marR="1333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AI-powered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chatbots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support,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providing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instant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assistance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resolving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queries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efficiently.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1372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791252"/>
            <a:ext cx="49720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1807048"/>
            <a:ext cx="8838565" cy="13182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conclusion,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developed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platform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conveniently.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Through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demonstrated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essential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viewing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bookings.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Additionally,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future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enhancements,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including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tracking,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Overall,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showcases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potential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technology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streamline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327" y="2326589"/>
            <a:ext cx="20942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4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167323"/>
            <a:ext cx="33147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1076655"/>
            <a:ext cx="42589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203063"/>
                </a:solidFill>
              </a:rPr>
              <a:t>CAPSTONE</a:t>
            </a:r>
            <a:r>
              <a:rPr sz="2000" spc="60" dirty="0">
                <a:solidFill>
                  <a:srgbClr val="203063"/>
                </a:solidFill>
              </a:rPr>
              <a:t> </a:t>
            </a:r>
            <a:r>
              <a:rPr sz="2000" spc="-10" dirty="0">
                <a:solidFill>
                  <a:srgbClr val="203063"/>
                </a:solidFill>
              </a:rPr>
              <a:t>PROJECT</a:t>
            </a:r>
            <a:r>
              <a:rPr sz="2000" spc="55" dirty="0">
                <a:solidFill>
                  <a:srgbClr val="203063"/>
                </a:solidFill>
              </a:rPr>
              <a:t> </a:t>
            </a:r>
            <a:r>
              <a:rPr sz="2000" spc="-15" dirty="0">
                <a:solidFill>
                  <a:srgbClr val="203063"/>
                </a:solidFill>
              </a:rPr>
              <a:t>SHOWCASE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944880" y="3026663"/>
            <a:ext cx="7251700" cy="554990"/>
            <a:chOff x="944880" y="3026663"/>
            <a:chExt cx="7251700" cy="554990"/>
          </a:xfrm>
        </p:grpSpPr>
        <p:sp>
          <p:nvSpPr>
            <p:cNvPr id="6" name="object 6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7138416" y="0"/>
                  </a:moveTo>
                  <a:lnTo>
                    <a:pt x="88391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1" y="530352"/>
                  </a:lnTo>
                  <a:lnTo>
                    <a:pt x="7138416" y="530352"/>
                  </a:lnTo>
                  <a:lnTo>
                    <a:pt x="7172801" y="523398"/>
                  </a:lnTo>
                  <a:lnTo>
                    <a:pt x="7200900" y="504443"/>
                  </a:lnTo>
                  <a:lnTo>
                    <a:pt x="7219854" y="476345"/>
                  </a:lnTo>
                  <a:lnTo>
                    <a:pt x="7226808" y="441960"/>
                  </a:lnTo>
                  <a:lnTo>
                    <a:pt x="7226808" y="88392"/>
                  </a:lnTo>
                  <a:lnTo>
                    <a:pt x="7219854" y="54006"/>
                  </a:lnTo>
                  <a:lnTo>
                    <a:pt x="7200900" y="25908"/>
                  </a:lnTo>
                  <a:lnTo>
                    <a:pt x="7172801" y="6953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1" y="0"/>
                  </a:lnTo>
                  <a:lnTo>
                    <a:pt x="7138416" y="0"/>
                  </a:lnTo>
                  <a:lnTo>
                    <a:pt x="7172801" y="6953"/>
                  </a:lnTo>
                  <a:lnTo>
                    <a:pt x="7200900" y="25908"/>
                  </a:lnTo>
                  <a:lnTo>
                    <a:pt x="7219854" y="54006"/>
                  </a:lnTo>
                  <a:lnTo>
                    <a:pt x="7226808" y="88392"/>
                  </a:lnTo>
                  <a:lnTo>
                    <a:pt x="7226808" y="441960"/>
                  </a:lnTo>
                  <a:lnTo>
                    <a:pt x="7219854" y="476345"/>
                  </a:lnTo>
                  <a:lnTo>
                    <a:pt x="7200900" y="504443"/>
                  </a:lnTo>
                  <a:lnTo>
                    <a:pt x="7172801" y="523398"/>
                  </a:lnTo>
                  <a:lnTo>
                    <a:pt x="7138416" y="530352"/>
                  </a:lnTo>
                  <a:lnTo>
                    <a:pt x="88391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4384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9438" y="2681477"/>
            <a:ext cx="5779770" cy="749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Building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Bus </a:t>
            </a:r>
            <a:r>
              <a:rPr sz="1600" b="1" spc="-5" dirty="0">
                <a:latin typeface="Arial"/>
                <a:cs typeface="Arial"/>
              </a:rPr>
              <a:t>Reservation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System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using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Python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Django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399" y="4007611"/>
            <a:ext cx="6316980" cy="52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 Modelling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407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759825" cy="1496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01346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built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designed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streamline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allows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search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view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reservations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intuitive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interface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administrators,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enabling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easy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management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authentication,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integration,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endParaRPr sz="1450">
              <a:latin typeface="Arial"/>
              <a:cs typeface="Arial"/>
            </a:endParaRPr>
          </a:p>
          <a:p>
            <a:pPr marL="12700" marR="1378585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solution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alike.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8789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600" b="1" spc="-7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718148"/>
            <a:ext cx="861187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problem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statement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involves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addressing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inefficiencies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traditional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processes.</a:t>
            </a:r>
            <a:endParaRPr sz="1450">
              <a:latin typeface="Arial"/>
              <a:cs typeface="Arial"/>
            </a:endParaRPr>
          </a:p>
          <a:p>
            <a:pPr marL="12700" marR="77533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manual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access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difficulty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payments.</a:t>
            </a:r>
            <a:endParaRPr sz="1450">
              <a:latin typeface="Arial"/>
              <a:cs typeface="Arial"/>
            </a:endParaRPr>
          </a:p>
          <a:p>
            <a:pPr marL="12700" marR="69659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develop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comprehensive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ensures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transactions,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  <a:p>
            <a:pPr marL="12700" marR="68707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should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optimize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6770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600" b="1" spc="-2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819748"/>
            <a:ext cx="882904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939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reservations,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from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anywhere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time,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reducing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need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physical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counters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queues.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browse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endParaRPr sz="1450">
              <a:latin typeface="Arial"/>
              <a:cs typeface="Arial"/>
            </a:endParaRPr>
          </a:p>
          <a:p>
            <a:pPr marL="12700" marR="657225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securely,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receive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e-tickets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instantly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via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email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SMS. </a:t>
            </a:r>
            <a:r>
              <a:rPr sz="1450" b="1" i="1" spc="-3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better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insights.</a:t>
            </a:r>
            <a:endParaRPr sz="1450">
              <a:latin typeface="Arial"/>
              <a:cs typeface="Arial"/>
            </a:endParaRPr>
          </a:p>
          <a:p>
            <a:pPr marL="12700" marR="2612390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Overall,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while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optimizing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737107"/>
            <a:ext cx="1840864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Proposed</a:t>
            </a:r>
            <a:r>
              <a:rPr sz="1600" b="1" spc="-30" dirty="0">
                <a:solidFill>
                  <a:srgbClr val="20316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400" spc="-5" dirty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2048348"/>
            <a:ext cx="8423910" cy="11404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3177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user-friendly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allowing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search,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endParaRPr sz="1450">
              <a:latin typeface="Arial"/>
              <a:cs typeface="Arial"/>
            </a:endParaRPr>
          </a:p>
          <a:p>
            <a:pPr marL="12700" marR="106108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processing,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tools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management.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5" dirty="0">
                <a:latin typeface="Arial"/>
                <a:cs typeface="Arial"/>
              </a:rPr>
              <a:t>By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automating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improving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efficiency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transportation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sector.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598423"/>
            <a:ext cx="8601075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IMPLEMENTATION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STEPS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5397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Gathering: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stakeholders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understand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needed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system.</a:t>
            </a:r>
            <a:endParaRPr sz="1450">
              <a:latin typeface="Arial"/>
              <a:cs typeface="Arial"/>
            </a:endParaRPr>
          </a:p>
          <a:p>
            <a:pPr marL="12700" marR="2501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Create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comprehensive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architecture,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interface.</a:t>
            </a:r>
            <a:endParaRPr sz="1450">
              <a:latin typeface="Arial"/>
              <a:cs typeface="Arial"/>
            </a:endParaRPr>
          </a:p>
          <a:p>
            <a:pPr marL="12700" marR="76517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logic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framework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handle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management,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HTML,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experience.</a:t>
            </a:r>
            <a:endParaRPr sz="1450">
              <a:latin typeface="Arial"/>
              <a:cs typeface="Arial"/>
            </a:endParaRPr>
          </a:p>
          <a:p>
            <a:pPr marL="12700" marR="5943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Django's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ORM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(Object-Relational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Mapping)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store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46990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components,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thoroughly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usability,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reliability.</a:t>
            </a:r>
            <a:endParaRPr sz="1450">
              <a:latin typeface="Arial"/>
              <a:cs typeface="Arial"/>
            </a:endParaRPr>
          </a:p>
          <a:p>
            <a:pPr marL="12700" marR="3009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production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environment,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ongoing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maintenance,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updates,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support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optimal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performance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satisfaction.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800" y="623823"/>
            <a:ext cx="866013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PROJECT</a:t>
            </a:r>
            <a:r>
              <a:rPr sz="13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STRUCTURE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 marR="547370">
              <a:lnSpc>
                <a:spcPts val="1400"/>
              </a:lnSpc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structure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typically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consists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logic,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templates,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files, and configuration settings: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Main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project-level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settings.py,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urls.py,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manage.py.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118046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individual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specific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 </a:t>
            </a:r>
            <a:r>
              <a:rPr sz="1400" b="1" spc="-3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authentication, bus management,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 reservations.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HTML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rendering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content.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Holds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images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frontend.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Media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user-uploaded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profile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pictures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scans.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Virtual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Environment: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dependencies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isolation.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4318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SQLite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migration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databases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PostgreSQL.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7164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600" b="1" spc="-1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774415"/>
            <a:ext cx="2942966" cy="2523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1712975"/>
            <a:ext cx="4163567" cy="20909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68727" y="1392427"/>
            <a:ext cx="784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2910" y="1318386"/>
            <a:ext cx="772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Back-end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1170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cp:lastModifiedBy>mohanrock3592@gmail.com</cp:lastModifiedBy>
  <cp:revision>2</cp:revision>
  <dcterms:created xsi:type="dcterms:W3CDTF">2024-04-07T08:33:41Z</dcterms:created>
  <dcterms:modified xsi:type="dcterms:W3CDTF">2024-04-08T01:53:56Z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2024-04-07T00:00:00Z</vt:filetime>
  </property>
</Properties>
</file>