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0" r:id="rId3"/>
    <p:sldId id="281" r:id="rId4"/>
    <p:sldId id="260" r:id="rId5"/>
    <p:sldId id="298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99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4DF6-1283-4979-BE70-6F90765E1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DBABA-AFA1-4EE6-847A-B653ED85CD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ACCE9-7175-4CCF-A31E-39E788E98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886E-6A13-4319-9F27-0CFD770BDC84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60988-056B-4AFA-8CA9-809D9E8BD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3AD53-F3D2-4E1F-B1D2-05079EE41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DA93-F614-4B2B-8458-76D6E73E8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86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C913B-1DBE-4477-9391-B40E74450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50407D-D5DB-49A2-ADA7-6F3281F20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D4881-3707-432F-BD7D-62B88EE1B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886E-6A13-4319-9F27-0CFD770BDC84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F5328-96BF-4C28-B0DE-6D45579F6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20633-18C1-4251-8379-2A2D793CA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DA93-F614-4B2B-8458-76D6E73E8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61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2B9ACB-CBE1-492F-8427-96685B951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A7C62A-D159-412B-8E4D-051BD564C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CBC8E-6011-4E26-A932-4BABA1931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886E-6A13-4319-9F27-0CFD770BDC84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0B3B1-5E6B-45CF-89F8-10CE298B1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B3C23-B6D2-4915-A3AA-D7D0B4E8B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DA93-F614-4B2B-8458-76D6E73E8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33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E180E-CE3F-4BF1-8932-58992450C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06B93-0702-4F1A-9203-B5B5DF563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3BED2-19E5-4923-B8A8-4D75A0885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886E-6A13-4319-9F27-0CFD770BDC84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D40F5-D1AC-4F69-95B0-0E6278DC7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11862-9EFA-4ACB-8132-7914213D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DA93-F614-4B2B-8458-76D6E73E8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520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09E13-EA0D-4A2A-A775-058FEC4EC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0870C-7670-4378-B051-33B783BC5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CA515-6F17-4876-8E51-1C31C0119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886E-6A13-4319-9F27-0CFD770BDC84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77D70-6D0A-49ED-B1CF-8E337F5C1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9CDC3-7995-45B8-A75A-A6ADE0BBB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DA93-F614-4B2B-8458-76D6E73E8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27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26EA9-0A41-463F-8CBA-E1D1FEF35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75EB2-FBBC-4573-8D1A-AE6A4EA24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091B5-3D4B-4263-BD77-996DF5A8C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5BFF1-149D-46F2-9A1E-4A9ADCDC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886E-6A13-4319-9F27-0CFD770BDC84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CD52B-8015-456D-87A5-07157AFCE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6E18A-A5F8-4CAB-A5E8-83E85376A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DA93-F614-4B2B-8458-76D6E73E8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435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2345-F037-41D6-81B4-144CAD2ED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A3D90-E992-4C68-AA3E-4C00A6A2D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BB3A4-7412-49BE-8268-7345702F1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6C158A-FCED-4DE4-8684-B84997D919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8EB03-0FD2-45E8-9684-39CDC3CBDB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C4102-141E-42BD-8F8B-3861697E2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886E-6A13-4319-9F27-0CFD770BDC84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CAADDC-2FDB-4072-B07B-A4D156086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6EC184-44B4-4462-99FA-E833C924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DA93-F614-4B2B-8458-76D6E73E8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138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761CA-6EB7-42DB-931E-FAACD3B0E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53D0C0-CC8B-485D-8744-9BC6A9EAF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886E-6A13-4319-9F27-0CFD770BDC84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F1044E-D940-46D6-B8AD-247B14FCD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8ABB60-9640-40EC-9C45-42CA2D46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DA93-F614-4B2B-8458-76D6E73E8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422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3849F7-6482-40BE-A791-C88A20F25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886E-6A13-4319-9F27-0CFD770BDC84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BC2A4A-DD07-47FF-8344-14A0278E2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571FC-FB77-4C7C-BCB7-3C013A583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DA93-F614-4B2B-8458-76D6E73E8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574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5139F-A410-4DDE-8AC3-0F8E16779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239E1-7AF1-4F43-91AA-1A4292CE2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9E3F6-2621-4AF3-A36C-F6D17AC78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54555-1035-4239-A9D0-6270BAAA4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886E-6A13-4319-9F27-0CFD770BDC84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28030-C53C-4DB5-92AB-A355714B6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7E820-6EAE-4816-B4C7-8C1EBC36B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DA93-F614-4B2B-8458-76D6E73E8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898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6532-7A78-47C0-819F-51A56FBD7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86CAE6-18B2-4330-9532-EF676F60A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0B4903-5B71-4DD2-93C2-B793F2467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C1C8A-FD62-4958-BFCA-2443D9097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886E-6A13-4319-9F27-0CFD770BDC84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378E6-CDCD-4F77-8C3C-39AED9BC5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7C646-DC02-423E-9284-5BEFA3EE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DA93-F614-4B2B-8458-76D6E73E8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087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17B0C2-71CD-4E1A-AC2A-FA78924CF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D630B-6A25-444C-BA3F-93FE9FE62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92355-2B4A-43DE-9F30-9FEECE9263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2886E-6A13-4319-9F27-0CFD770BDC84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DBDBF-A516-45EF-BD63-2AAB9DEEF0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F612F-12C8-4C48-8BC5-137A374AB1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1DA93-F614-4B2B-8458-76D6E73E8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65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CA4DFF-B465-4FAE-BD27-2812ED1C6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43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0358ED-2F20-4E52-8DC5-A08C33F81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123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AED413-36E2-4DC3-87DA-8CDEE5161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983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E8814D-4A13-4F0C-B6B4-8357F62F0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439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FBC8D1-7473-4A5F-850B-F4B7BB598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25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884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BC8EB8-0861-4C53-9D4E-06F2C25B8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754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24C43A-FE81-4F2B-857D-7BA6E6AC9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38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8FD265-6CC3-425C-80AB-CE875CD3D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77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79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728107-76F9-47C0-9535-0BC22D5E4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539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E70DE0-DF2D-4DC2-A3A6-A7FBA7253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34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4BCBB3-CE23-4DB0-8E87-DCCC5E3E9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539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333FDF-08F0-4C06-8A14-7818C9AE4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204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D44343-2316-4524-847F-9A94F2C41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0605"/>
            <a:ext cx="12192000" cy="685465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11B40DE-57DD-4F68-AD52-62E1821A6352}"/>
              </a:ext>
            </a:extLst>
          </p:cNvPr>
          <p:cNvSpPr/>
          <p:nvPr/>
        </p:nvSpPr>
        <p:spPr>
          <a:xfrm>
            <a:off x="3670852" y="1643271"/>
            <a:ext cx="8269357" cy="609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EB236E-1D5D-431B-B1A1-4B0141C99F8B}"/>
              </a:ext>
            </a:extLst>
          </p:cNvPr>
          <p:cNvSpPr/>
          <p:nvPr/>
        </p:nvSpPr>
        <p:spPr>
          <a:xfrm>
            <a:off x="2610678" y="2597426"/>
            <a:ext cx="8984974" cy="198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7E3C7B-A5B9-48B8-BD34-ADB6C9FDCE52}"/>
              </a:ext>
            </a:extLst>
          </p:cNvPr>
          <p:cNvSpPr/>
          <p:nvPr/>
        </p:nvSpPr>
        <p:spPr>
          <a:xfrm>
            <a:off x="2020957" y="4097398"/>
            <a:ext cx="8984974" cy="198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160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19E8B1-BF98-4593-946D-6A0295F9A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587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097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17E36B-F8C9-4F12-B716-C6C89240A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84718CD-C975-48C4-A7D6-AC7D747B4E2E}"/>
              </a:ext>
            </a:extLst>
          </p:cNvPr>
          <p:cNvSpPr/>
          <p:nvPr/>
        </p:nvSpPr>
        <p:spPr>
          <a:xfrm>
            <a:off x="2955235" y="3896139"/>
            <a:ext cx="1179443" cy="159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7294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7B7A1A-8656-4656-8FA8-E2A17DAD8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134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55820E-651B-409F-B3EA-3CCD89038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911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1B7F24-35EB-4489-9E79-129ED326E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396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A71F6F-6312-4ADC-A5C3-22FFE15FA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25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062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96EBF7-4AA3-4D7F-87F7-7F6F92590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390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FB3B61-FC8F-43DF-95D7-822428B96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77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100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87F204-6163-4382-B3DC-3C5858C08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46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543371-F168-47D3-9394-EA8A2D039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341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D6D302-B7A5-4C91-A346-D29532B42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985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Widescreen</PresentationFormat>
  <Paragraphs>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Srinithi GP</dc:creator>
  <cp:lastModifiedBy>Srinithi GP</cp:lastModifiedBy>
  <cp:revision>5</cp:revision>
  <dcterms:created xsi:type="dcterms:W3CDTF">2020-09-08T12:23:26Z</dcterms:created>
  <dcterms:modified xsi:type="dcterms:W3CDTF">2020-09-08T13:28:25Z</dcterms:modified>
</cp:coreProperties>
</file>