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4A4E79-0744-4DD1-AE73-CB38774242E7}">
          <p14:sldIdLst/>
        </p14:section>
        <p14:section name="Untitled Section" id="{6B7AB6D2-C377-49C2-B969-0BD05DEB8F64}">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NITHYA" userId="1d99e15eccb7baae" providerId="LiveId" clId="{9056CACA-B9DD-47B4-9A6D-7E02768571F6}"/>
    <pc:docChg chg="undo custSel addSld modSld sldOrd modSection">
      <pc:chgData name="SRI NITHYA" userId="1d99e15eccb7baae" providerId="LiveId" clId="{9056CACA-B9DD-47B4-9A6D-7E02768571F6}" dt="2024-03-29T17:21:51.926" v="86"/>
      <pc:docMkLst>
        <pc:docMk/>
      </pc:docMkLst>
      <pc:sldChg chg="addSp modSp mod">
        <pc:chgData name="SRI NITHYA" userId="1d99e15eccb7baae" providerId="LiveId" clId="{9056CACA-B9DD-47B4-9A6D-7E02768571F6}" dt="2024-03-29T17:14:34.352" v="55" actId="17032"/>
        <pc:sldMkLst>
          <pc:docMk/>
          <pc:sldMk cId="3831516061" sldId="256"/>
        </pc:sldMkLst>
        <pc:spChg chg="mod">
          <ac:chgData name="SRI NITHYA" userId="1d99e15eccb7baae" providerId="LiveId" clId="{9056CACA-B9DD-47B4-9A6D-7E02768571F6}" dt="2024-03-29T17:08:48.544" v="28" actId="20577"/>
          <ac:spMkLst>
            <pc:docMk/>
            <pc:sldMk cId="3831516061" sldId="256"/>
            <ac:spMk id="7" creationId="{DF84B316-34D2-462A-ACDB-D7B410F096F3}"/>
          </ac:spMkLst>
        </pc:spChg>
        <pc:spChg chg="add mod ord">
          <ac:chgData name="SRI NITHYA" userId="1d99e15eccb7baae" providerId="LiveId" clId="{9056CACA-B9DD-47B4-9A6D-7E02768571F6}" dt="2024-03-29T17:14:34.352" v="55" actId="17032"/>
          <ac:spMkLst>
            <pc:docMk/>
            <pc:sldMk cId="3831516061" sldId="256"/>
            <ac:spMk id="14" creationId="{1BD17F34-D3E1-4147-A141-CAADF749EA62}"/>
          </ac:spMkLst>
        </pc:spChg>
      </pc:sldChg>
      <pc:sldChg chg="addSp delSp modSp mod">
        <pc:chgData name="SRI NITHYA" userId="1d99e15eccb7baae" providerId="LiveId" clId="{9056CACA-B9DD-47B4-9A6D-7E02768571F6}" dt="2024-03-29T17:13:38.989" v="48" actId="17032"/>
        <pc:sldMkLst>
          <pc:docMk/>
          <pc:sldMk cId="2735961334" sldId="257"/>
        </pc:sldMkLst>
        <pc:spChg chg="mod">
          <ac:chgData name="SRI NITHYA" userId="1d99e15eccb7baae" providerId="LiveId" clId="{9056CACA-B9DD-47B4-9A6D-7E02768571F6}" dt="2024-03-29T17:11:54.858" v="38" actId="13822"/>
          <ac:spMkLst>
            <pc:docMk/>
            <pc:sldMk cId="2735961334" sldId="257"/>
            <ac:spMk id="2" creationId="{B5EA56F0-6F80-46E1-8A2F-8844D59987FD}"/>
          </ac:spMkLst>
        </pc:spChg>
        <pc:spChg chg="mod">
          <ac:chgData name="SRI NITHYA" userId="1d99e15eccb7baae" providerId="LiveId" clId="{9056CACA-B9DD-47B4-9A6D-7E02768571F6}" dt="2024-03-29T17:11:54.858" v="38" actId="13822"/>
          <ac:spMkLst>
            <pc:docMk/>
            <pc:sldMk cId="2735961334" sldId="257"/>
            <ac:spMk id="3" creationId="{18D306DA-8F9E-4D9D-ABEE-A681FC2BB66E}"/>
          </ac:spMkLst>
        </pc:spChg>
        <pc:spChg chg="add del mod">
          <ac:chgData name="SRI NITHYA" userId="1d99e15eccb7baae" providerId="LiveId" clId="{9056CACA-B9DD-47B4-9A6D-7E02768571F6}" dt="2024-03-29T17:10:38.990" v="32" actId="11529"/>
          <ac:spMkLst>
            <pc:docMk/>
            <pc:sldMk cId="2735961334" sldId="257"/>
            <ac:spMk id="6" creationId="{1CFA57C1-3A8F-4DEA-AC75-E91D6EE48BA3}"/>
          </ac:spMkLst>
        </pc:spChg>
        <pc:spChg chg="add del ord">
          <ac:chgData name="SRI NITHYA" userId="1d99e15eccb7baae" providerId="LiveId" clId="{9056CACA-B9DD-47B4-9A6D-7E02768571F6}" dt="2024-03-29T17:11:46.833" v="36" actId="11529"/>
          <ac:spMkLst>
            <pc:docMk/>
            <pc:sldMk cId="2735961334" sldId="257"/>
            <ac:spMk id="7" creationId="{20ED290E-EE51-428C-BE2D-A425B55DFC47}"/>
          </ac:spMkLst>
        </pc:spChg>
        <pc:spChg chg="add mod ord">
          <ac:chgData name="SRI NITHYA" userId="1d99e15eccb7baae" providerId="LiveId" clId="{9056CACA-B9DD-47B4-9A6D-7E02768571F6}" dt="2024-03-29T17:13:38.989" v="48" actId="17032"/>
          <ac:spMkLst>
            <pc:docMk/>
            <pc:sldMk cId="2735961334" sldId="257"/>
            <ac:spMk id="8" creationId="{92590DCF-B5FC-4381-8591-3BE75844DF16}"/>
          </ac:spMkLst>
        </pc:spChg>
      </pc:sldChg>
      <pc:sldChg chg="addSp modSp">
        <pc:chgData name="SRI NITHYA" userId="1d99e15eccb7baae" providerId="LiveId" clId="{9056CACA-B9DD-47B4-9A6D-7E02768571F6}" dt="2024-03-29T17:14:50.975" v="56"/>
        <pc:sldMkLst>
          <pc:docMk/>
          <pc:sldMk cId="3751094597" sldId="258"/>
        </pc:sldMkLst>
        <pc:spChg chg="add mod">
          <ac:chgData name="SRI NITHYA" userId="1d99e15eccb7baae" providerId="LiveId" clId="{9056CACA-B9DD-47B4-9A6D-7E02768571F6}" dt="2024-03-29T17:14:50.975" v="56"/>
          <ac:spMkLst>
            <pc:docMk/>
            <pc:sldMk cId="3751094597" sldId="258"/>
            <ac:spMk id="4" creationId="{B1EB8004-D1D7-49D7-9BD5-A148010B2DD8}"/>
          </ac:spMkLst>
        </pc:spChg>
      </pc:sldChg>
      <pc:sldChg chg="addSp modSp">
        <pc:chgData name="SRI NITHYA" userId="1d99e15eccb7baae" providerId="LiveId" clId="{9056CACA-B9DD-47B4-9A6D-7E02768571F6}" dt="2024-03-29T17:14:54.746" v="57"/>
        <pc:sldMkLst>
          <pc:docMk/>
          <pc:sldMk cId="3384451578" sldId="259"/>
        </pc:sldMkLst>
        <pc:spChg chg="add mod">
          <ac:chgData name="SRI NITHYA" userId="1d99e15eccb7baae" providerId="LiveId" clId="{9056CACA-B9DD-47B4-9A6D-7E02768571F6}" dt="2024-03-29T17:14:54.746" v="57"/>
          <ac:spMkLst>
            <pc:docMk/>
            <pc:sldMk cId="3384451578" sldId="259"/>
            <ac:spMk id="6" creationId="{044D9AF3-4455-46D8-8816-5A61233FD428}"/>
          </ac:spMkLst>
        </pc:spChg>
      </pc:sldChg>
      <pc:sldChg chg="addSp modSp mod">
        <pc:chgData name="SRI NITHYA" userId="1d99e15eccb7baae" providerId="LiveId" clId="{9056CACA-B9DD-47B4-9A6D-7E02768571F6}" dt="2024-03-29T17:17:22.827" v="75" actId="115"/>
        <pc:sldMkLst>
          <pc:docMk/>
          <pc:sldMk cId="2673664049" sldId="260"/>
        </pc:sldMkLst>
        <pc:spChg chg="mod">
          <ac:chgData name="SRI NITHYA" userId="1d99e15eccb7baae" providerId="LiveId" clId="{9056CACA-B9DD-47B4-9A6D-7E02768571F6}" dt="2024-03-29T17:17:22.827" v="75" actId="115"/>
          <ac:spMkLst>
            <pc:docMk/>
            <pc:sldMk cId="2673664049" sldId="260"/>
            <ac:spMk id="3" creationId="{D9A34943-ACD3-42C6-8D3D-E7FBBBB5128D}"/>
          </ac:spMkLst>
        </pc:spChg>
        <pc:spChg chg="add mod">
          <ac:chgData name="SRI NITHYA" userId="1d99e15eccb7baae" providerId="LiveId" clId="{9056CACA-B9DD-47B4-9A6D-7E02768571F6}" dt="2024-03-29T17:15:01.903" v="59" actId="1036"/>
          <ac:spMkLst>
            <pc:docMk/>
            <pc:sldMk cId="2673664049" sldId="260"/>
            <ac:spMk id="4" creationId="{E43D44B2-B223-48E3-B18F-5BC83B966C76}"/>
          </ac:spMkLst>
        </pc:spChg>
      </pc:sldChg>
      <pc:sldChg chg="addSp modSp">
        <pc:chgData name="SRI NITHYA" userId="1d99e15eccb7baae" providerId="LiveId" clId="{9056CACA-B9DD-47B4-9A6D-7E02768571F6}" dt="2024-03-29T17:15:08.258" v="60"/>
        <pc:sldMkLst>
          <pc:docMk/>
          <pc:sldMk cId="4065635659" sldId="261"/>
        </pc:sldMkLst>
        <pc:spChg chg="add mod">
          <ac:chgData name="SRI NITHYA" userId="1d99e15eccb7baae" providerId="LiveId" clId="{9056CACA-B9DD-47B4-9A6D-7E02768571F6}" dt="2024-03-29T17:15:08.258" v="60"/>
          <ac:spMkLst>
            <pc:docMk/>
            <pc:sldMk cId="4065635659" sldId="261"/>
            <ac:spMk id="4" creationId="{0D59F803-B446-4322-87F2-1FF35621D73B}"/>
          </ac:spMkLst>
        </pc:spChg>
      </pc:sldChg>
      <pc:sldChg chg="addSp modSp">
        <pc:chgData name="SRI NITHYA" userId="1d99e15eccb7baae" providerId="LiveId" clId="{9056CACA-B9DD-47B4-9A6D-7E02768571F6}" dt="2024-03-29T17:15:17.459" v="61"/>
        <pc:sldMkLst>
          <pc:docMk/>
          <pc:sldMk cId="841972260" sldId="262"/>
        </pc:sldMkLst>
        <pc:spChg chg="add mod">
          <ac:chgData name="SRI NITHYA" userId="1d99e15eccb7baae" providerId="LiveId" clId="{9056CACA-B9DD-47B4-9A6D-7E02768571F6}" dt="2024-03-29T17:15:17.459" v="61"/>
          <ac:spMkLst>
            <pc:docMk/>
            <pc:sldMk cId="841972260" sldId="262"/>
            <ac:spMk id="6" creationId="{2840C70D-B0F0-4A7E-B0EC-4E56A5CA8668}"/>
          </ac:spMkLst>
        </pc:spChg>
      </pc:sldChg>
      <pc:sldChg chg="addSp modSp">
        <pc:chgData name="SRI NITHYA" userId="1d99e15eccb7baae" providerId="LiveId" clId="{9056CACA-B9DD-47B4-9A6D-7E02768571F6}" dt="2024-03-29T17:15:23.477" v="62"/>
        <pc:sldMkLst>
          <pc:docMk/>
          <pc:sldMk cId="3973769738" sldId="263"/>
        </pc:sldMkLst>
        <pc:spChg chg="add mod">
          <ac:chgData name="SRI NITHYA" userId="1d99e15eccb7baae" providerId="LiveId" clId="{9056CACA-B9DD-47B4-9A6D-7E02768571F6}" dt="2024-03-29T17:15:23.477" v="62"/>
          <ac:spMkLst>
            <pc:docMk/>
            <pc:sldMk cId="3973769738" sldId="263"/>
            <ac:spMk id="4" creationId="{D0034786-9775-40BC-88BE-5C290DEDE576}"/>
          </ac:spMkLst>
        </pc:spChg>
      </pc:sldChg>
      <pc:sldChg chg="addSp modSp">
        <pc:chgData name="SRI NITHYA" userId="1d99e15eccb7baae" providerId="LiveId" clId="{9056CACA-B9DD-47B4-9A6D-7E02768571F6}" dt="2024-03-29T17:15:27.133" v="63"/>
        <pc:sldMkLst>
          <pc:docMk/>
          <pc:sldMk cId="1234175713" sldId="264"/>
        </pc:sldMkLst>
        <pc:spChg chg="add mod">
          <ac:chgData name="SRI NITHYA" userId="1d99e15eccb7baae" providerId="LiveId" clId="{9056CACA-B9DD-47B4-9A6D-7E02768571F6}" dt="2024-03-29T17:15:27.133" v="63"/>
          <ac:spMkLst>
            <pc:docMk/>
            <pc:sldMk cId="1234175713" sldId="264"/>
            <ac:spMk id="4" creationId="{A2FB3C2D-FD54-4326-8223-FF58A50FB233}"/>
          </ac:spMkLst>
        </pc:spChg>
      </pc:sldChg>
      <pc:sldChg chg="addSp modSp mod">
        <pc:chgData name="SRI NITHYA" userId="1d99e15eccb7baae" providerId="LiveId" clId="{9056CACA-B9DD-47B4-9A6D-7E02768571F6}" dt="2024-03-29T17:15:40.040" v="66" actId="14100"/>
        <pc:sldMkLst>
          <pc:docMk/>
          <pc:sldMk cId="1190906240" sldId="265"/>
        </pc:sldMkLst>
        <pc:spChg chg="add mod">
          <ac:chgData name="SRI NITHYA" userId="1d99e15eccb7baae" providerId="LiveId" clId="{9056CACA-B9DD-47B4-9A6D-7E02768571F6}" dt="2024-03-29T17:15:40.040" v="66" actId="14100"/>
          <ac:spMkLst>
            <pc:docMk/>
            <pc:sldMk cId="1190906240" sldId="265"/>
            <ac:spMk id="4" creationId="{866499B0-7A93-4357-AA0C-176BD9078A95}"/>
          </ac:spMkLst>
        </pc:spChg>
      </pc:sldChg>
      <pc:sldChg chg="addSp modSp">
        <pc:chgData name="SRI NITHYA" userId="1d99e15eccb7baae" providerId="LiveId" clId="{9056CACA-B9DD-47B4-9A6D-7E02768571F6}" dt="2024-03-29T17:15:32.898" v="65"/>
        <pc:sldMkLst>
          <pc:docMk/>
          <pc:sldMk cId="3178820692" sldId="266"/>
        </pc:sldMkLst>
        <pc:spChg chg="add mod">
          <ac:chgData name="SRI NITHYA" userId="1d99e15eccb7baae" providerId="LiveId" clId="{9056CACA-B9DD-47B4-9A6D-7E02768571F6}" dt="2024-03-29T17:15:32.898" v="65"/>
          <ac:spMkLst>
            <pc:docMk/>
            <pc:sldMk cId="3178820692" sldId="266"/>
            <ac:spMk id="4" creationId="{0E593CE2-2E60-46AE-BC06-07C74ED34643}"/>
          </ac:spMkLst>
        </pc:spChg>
      </pc:sldChg>
      <pc:sldChg chg="addSp modSp">
        <pc:chgData name="SRI NITHYA" userId="1d99e15eccb7baae" providerId="LiveId" clId="{9056CACA-B9DD-47B4-9A6D-7E02768571F6}" dt="2024-03-29T17:15:44.914" v="67"/>
        <pc:sldMkLst>
          <pc:docMk/>
          <pc:sldMk cId="797482006" sldId="267"/>
        </pc:sldMkLst>
        <pc:spChg chg="add mod">
          <ac:chgData name="SRI NITHYA" userId="1d99e15eccb7baae" providerId="LiveId" clId="{9056CACA-B9DD-47B4-9A6D-7E02768571F6}" dt="2024-03-29T17:15:44.914" v="67"/>
          <ac:spMkLst>
            <pc:docMk/>
            <pc:sldMk cId="797482006" sldId="267"/>
            <ac:spMk id="4" creationId="{343B0AF1-6253-4D84-929F-989E97F6A602}"/>
          </ac:spMkLst>
        </pc:spChg>
      </pc:sldChg>
      <pc:sldChg chg="addSp modSp">
        <pc:chgData name="SRI NITHYA" userId="1d99e15eccb7baae" providerId="LiveId" clId="{9056CACA-B9DD-47B4-9A6D-7E02768571F6}" dt="2024-03-29T17:15:49.079" v="68"/>
        <pc:sldMkLst>
          <pc:docMk/>
          <pc:sldMk cId="1778431189" sldId="268"/>
        </pc:sldMkLst>
        <pc:spChg chg="add mod">
          <ac:chgData name="SRI NITHYA" userId="1d99e15eccb7baae" providerId="LiveId" clId="{9056CACA-B9DD-47B4-9A6D-7E02768571F6}" dt="2024-03-29T17:15:49.079" v="68"/>
          <ac:spMkLst>
            <pc:docMk/>
            <pc:sldMk cId="1778431189" sldId="268"/>
            <ac:spMk id="4" creationId="{28A3F698-F0DA-46F0-B031-946A18618852}"/>
          </ac:spMkLst>
        </pc:spChg>
      </pc:sldChg>
      <pc:sldChg chg="addSp modSp ord">
        <pc:chgData name="SRI NITHYA" userId="1d99e15eccb7baae" providerId="LiveId" clId="{9056CACA-B9DD-47B4-9A6D-7E02768571F6}" dt="2024-03-29T17:15:59.078" v="71"/>
        <pc:sldMkLst>
          <pc:docMk/>
          <pc:sldMk cId="2177069035" sldId="269"/>
        </pc:sldMkLst>
        <pc:spChg chg="add mod">
          <ac:chgData name="SRI NITHYA" userId="1d99e15eccb7baae" providerId="LiveId" clId="{9056CACA-B9DD-47B4-9A6D-7E02768571F6}" dt="2024-03-29T17:15:53.861" v="69"/>
          <ac:spMkLst>
            <pc:docMk/>
            <pc:sldMk cId="2177069035" sldId="269"/>
            <ac:spMk id="5" creationId="{9A5F555F-DE93-4F8D-9EA3-EB32056EC3AD}"/>
          </ac:spMkLst>
        </pc:spChg>
      </pc:sldChg>
      <pc:sldChg chg="addSp modSp">
        <pc:chgData name="SRI NITHYA" userId="1d99e15eccb7baae" providerId="LiveId" clId="{9056CACA-B9DD-47B4-9A6D-7E02768571F6}" dt="2024-03-29T17:16:03.358" v="72"/>
        <pc:sldMkLst>
          <pc:docMk/>
          <pc:sldMk cId="3979285794" sldId="270"/>
        </pc:sldMkLst>
        <pc:spChg chg="add mod">
          <ac:chgData name="SRI NITHYA" userId="1d99e15eccb7baae" providerId="LiveId" clId="{9056CACA-B9DD-47B4-9A6D-7E02768571F6}" dt="2024-03-29T17:16:03.358" v="72"/>
          <ac:spMkLst>
            <pc:docMk/>
            <pc:sldMk cId="3979285794" sldId="270"/>
            <ac:spMk id="10" creationId="{A3CFACC9-7DFA-4BFE-A227-32FEEA99DC65}"/>
          </ac:spMkLst>
        </pc:spChg>
      </pc:sldChg>
      <pc:sldChg chg="addSp modSp">
        <pc:chgData name="SRI NITHYA" userId="1d99e15eccb7baae" providerId="LiveId" clId="{9056CACA-B9DD-47B4-9A6D-7E02768571F6}" dt="2024-03-29T17:16:06.264" v="73"/>
        <pc:sldMkLst>
          <pc:docMk/>
          <pc:sldMk cId="630323464" sldId="271"/>
        </pc:sldMkLst>
        <pc:spChg chg="add mod">
          <ac:chgData name="SRI NITHYA" userId="1d99e15eccb7baae" providerId="LiveId" clId="{9056CACA-B9DD-47B4-9A6D-7E02768571F6}" dt="2024-03-29T17:16:06.264" v="73"/>
          <ac:spMkLst>
            <pc:docMk/>
            <pc:sldMk cId="630323464" sldId="271"/>
            <ac:spMk id="4" creationId="{FE8DFB8E-EF47-4D9F-94C1-89F11AE16CF5}"/>
          </ac:spMkLst>
        </pc:spChg>
      </pc:sldChg>
      <pc:sldChg chg="addSp delSp modSp new mod">
        <pc:chgData name="SRI NITHYA" userId="1d99e15eccb7baae" providerId="LiveId" clId="{9056CACA-B9DD-47B4-9A6D-7E02768571F6}" dt="2024-03-29T17:21:51.926" v="86"/>
        <pc:sldMkLst>
          <pc:docMk/>
          <pc:sldMk cId="488378938" sldId="272"/>
        </pc:sldMkLst>
        <pc:spChg chg="mod">
          <ac:chgData name="SRI NITHYA" userId="1d99e15eccb7baae" providerId="LiveId" clId="{9056CACA-B9DD-47B4-9A6D-7E02768571F6}" dt="2024-03-29T17:21:12.790" v="81" actId="114"/>
          <ac:spMkLst>
            <pc:docMk/>
            <pc:sldMk cId="488378938" sldId="272"/>
            <ac:spMk id="2" creationId="{725527D5-2E66-481A-BDE1-75C3E84915B2}"/>
          </ac:spMkLst>
        </pc:spChg>
        <pc:spChg chg="mod">
          <ac:chgData name="SRI NITHYA" userId="1d99e15eccb7baae" providerId="LiveId" clId="{9056CACA-B9DD-47B4-9A6D-7E02768571F6}" dt="2024-03-29T17:21:37.539" v="85" actId="14100"/>
          <ac:spMkLst>
            <pc:docMk/>
            <pc:sldMk cId="488378938" sldId="272"/>
            <ac:spMk id="3" creationId="{E21BF431-3057-47BF-987A-526B53B15511}"/>
          </ac:spMkLst>
        </pc:spChg>
        <pc:spChg chg="add del">
          <ac:chgData name="SRI NITHYA" userId="1d99e15eccb7baae" providerId="LiveId" clId="{9056CACA-B9DD-47B4-9A6D-7E02768571F6}" dt="2024-03-29T17:21:06.145" v="78" actId="22"/>
          <ac:spMkLst>
            <pc:docMk/>
            <pc:sldMk cId="488378938" sldId="272"/>
            <ac:spMk id="5" creationId="{CF59216B-0B82-4873-B746-6A68ABC9B677}"/>
          </ac:spMkLst>
        </pc:spChg>
        <pc:spChg chg="add mod">
          <ac:chgData name="SRI NITHYA" userId="1d99e15eccb7baae" providerId="LiveId" clId="{9056CACA-B9DD-47B4-9A6D-7E02768571F6}" dt="2024-03-29T17:21:51.926" v="86"/>
          <ac:spMkLst>
            <pc:docMk/>
            <pc:sldMk cId="488378938" sldId="272"/>
            <ac:spMk id="6" creationId="{C99D4C39-446F-4E0D-8AF0-8E2EC6ECF8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64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28783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775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178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55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398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352571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16625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18021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2721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BC62F-731E-43CF-8B69-F08451F6278E}"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249033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BC62F-731E-43CF-8B69-F08451F6278E}"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1431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BC62F-731E-43CF-8B69-F08451F6278E}"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23746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31974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170375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t>‹#›</a:t>
            </a:fld>
            <a:endParaRPr lang="en-US"/>
          </a:p>
        </p:txBody>
      </p:sp>
    </p:spTree>
    <p:extLst>
      <p:ext uri="{BB962C8B-B14F-4D97-AF65-F5344CB8AC3E}">
        <p14:creationId xmlns:p14="http://schemas.microsoft.com/office/powerpoint/2010/main" val="36961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BC62F-731E-43CF-8B69-F08451F6278E}" type="datetimeFigureOut">
              <a:rPr lang="en-US" smtClean="0"/>
              <a:t>3/29/2024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525375-2B5B-43B3-BF70-F0AF24F9DE5A}" type="slidenum">
              <a:rPr lang="en-US" smtClean="0"/>
              <a:t>‹#›</a:t>
            </a:fld>
            <a:endParaRPr lang="en-US"/>
          </a:p>
        </p:txBody>
      </p:sp>
    </p:spTree>
    <p:extLst>
      <p:ext uri="{BB962C8B-B14F-4D97-AF65-F5344CB8AC3E}">
        <p14:creationId xmlns:p14="http://schemas.microsoft.com/office/powerpoint/2010/main" val="1235342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DF84B316-34D2-462A-ACDB-D7B410F096F3}"/>
              </a:ext>
            </a:extLst>
          </p:cNvPr>
          <p:cNvSpPr>
            <a:spLocks noGrp="1"/>
          </p:cNvSpPr>
          <p:nvPr>
            <p:ph type="subTitle" idx="1"/>
          </p:nvPr>
        </p:nvSpPr>
        <p:spPr>
          <a:xfrm>
            <a:off x="1507067" y="2080261"/>
            <a:ext cx="7766936" cy="3067472"/>
          </a:xfrm>
        </p:spPr>
        <p:txBody>
          <a:bodyPr>
            <a:noAutofit/>
          </a:bodyPr>
          <a:lstStyle/>
          <a:p>
            <a:pPr algn="l"/>
            <a:r>
              <a:rPr lang="en-US" sz="2800" b="1" dirty="0">
                <a:solidFill>
                  <a:schemeClr val="tx1"/>
                </a:solidFill>
                <a:cs typeface="Times New Roman" panose="02020603050405020304" pitchFamily="18" charset="0"/>
              </a:rPr>
              <a:t>       </a:t>
            </a:r>
            <a:r>
              <a:rPr lang="en-US" sz="2800" b="1" u="sng" dirty="0">
                <a:solidFill>
                  <a:schemeClr val="tx1"/>
                </a:solidFill>
                <a:cs typeface="Times New Roman" panose="02020603050405020304" pitchFamily="18" charset="0"/>
              </a:rPr>
              <a:t>DONE BY</a:t>
            </a:r>
            <a:r>
              <a:rPr lang="en-US" sz="2800" b="1" dirty="0">
                <a:solidFill>
                  <a:schemeClr val="tx1"/>
                </a:solidFill>
                <a:cs typeface="Times New Roman" panose="02020603050405020304" pitchFamily="18" charset="0"/>
              </a:rPr>
              <a:t>:         </a:t>
            </a:r>
          </a:p>
          <a:p>
            <a:pPr algn="l"/>
            <a:r>
              <a:rPr lang="en-US" sz="2800" b="1" i="1" dirty="0">
                <a:solidFill>
                  <a:schemeClr val="tx1"/>
                </a:solidFill>
                <a:cs typeface="Times New Roman" panose="02020603050405020304" pitchFamily="18" charset="0"/>
              </a:rPr>
              <a:t>                             </a:t>
            </a:r>
            <a:r>
              <a:rPr lang="en-US" sz="2400" b="1" i="1" dirty="0">
                <a:solidFill>
                  <a:schemeClr val="tx1"/>
                </a:solidFill>
                <a:cs typeface="Times New Roman" panose="02020603050405020304" pitchFamily="18" charset="0"/>
              </a:rPr>
              <a:t>  </a:t>
            </a:r>
            <a:r>
              <a:rPr lang="en-US" sz="2000" i="1" dirty="0">
                <a:cs typeface="Times New Roman" panose="02020603050405020304" pitchFamily="18" charset="0"/>
              </a:rPr>
              <a:t>SRINITHYA T </a:t>
            </a:r>
            <a:r>
              <a:rPr lang="en-US" sz="2000" i="1" dirty="0">
                <a:solidFill>
                  <a:schemeClr val="tx1"/>
                </a:solidFill>
                <a:cs typeface="Times New Roman" panose="02020603050405020304" pitchFamily="18" charset="0"/>
              </a:rPr>
              <a:t>BTECH/IT 3</a:t>
            </a:r>
            <a:r>
              <a:rPr lang="en-US" sz="2000" i="1" baseline="30000" dirty="0">
                <a:solidFill>
                  <a:schemeClr val="tx1"/>
                </a:solidFill>
                <a:cs typeface="Times New Roman" panose="02020603050405020304" pitchFamily="18" charset="0"/>
              </a:rPr>
              <a:t>RD</a:t>
            </a:r>
            <a:r>
              <a:rPr lang="en-US" sz="2000" i="1" dirty="0">
                <a:solidFill>
                  <a:schemeClr val="tx1"/>
                </a:solidFill>
                <a:cs typeface="Times New Roman" panose="02020603050405020304" pitchFamily="18" charset="0"/>
              </a:rPr>
              <a:t> year</a:t>
            </a:r>
          </a:p>
          <a:p>
            <a:pPr lvl="1"/>
            <a:r>
              <a:rPr lang="en-IN" sz="2000" i="1" dirty="0">
                <a:solidFill>
                  <a:srgbClr val="292C48"/>
                </a:solidFill>
                <a:cs typeface="Times New Roman" panose="02020603050405020304" pitchFamily="18" charset="0"/>
              </a:rPr>
              <a:t>                 210921205051</a:t>
            </a:r>
          </a:p>
          <a:p>
            <a:pPr lvl="1"/>
            <a:r>
              <a:rPr lang="en-IN" sz="2000" i="1" dirty="0">
                <a:solidFill>
                  <a:schemeClr val="tx1"/>
                </a:solidFill>
                <a:cs typeface="Times New Roman" panose="02020603050405020304" pitchFamily="18" charset="0"/>
              </a:rPr>
              <a:t>              sn4812648@gmail.com</a:t>
            </a:r>
          </a:p>
          <a:p>
            <a:pPr lvl="1"/>
            <a:r>
              <a:rPr lang="en-IN" sz="2000" i="1" dirty="0">
                <a:solidFill>
                  <a:schemeClr val="tx1"/>
                </a:solidFill>
                <a:cs typeface="Times New Roman" panose="02020603050405020304" pitchFamily="18" charset="0"/>
              </a:rPr>
              <a:t>                          Loyola Institute Of Technology</a:t>
            </a:r>
          </a:p>
          <a:p>
            <a:pPr lvl="1"/>
            <a:r>
              <a:rPr lang="en-IN" sz="2000" i="1" dirty="0">
                <a:solidFill>
                  <a:schemeClr val="tx1"/>
                </a:solidFill>
                <a:cs typeface="Times New Roman" panose="02020603050405020304" pitchFamily="18" charset="0"/>
              </a:rPr>
              <a:t>                        </a:t>
            </a:r>
            <a:r>
              <a:rPr lang="en-IN" sz="2000" i="1" dirty="0" err="1">
                <a:solidFill>
                  <a:schemeClr val="tx1"/>
                </a:solidFill>
                <a:cs typeface="Times New Roman" panose="02020603050405020304" pitchFamily="18" charset="0"/>
              </a:rPr>
              <a:t>Palanchur</a:t>
            </a:r>
            <a:r>
              <a:rPr lang="en-IN" sz="2000" i="1" dirty="0">
                <a:solidFill>
                  <a:schemeClr val="tx1"/>
                </a:solidFill>
                <a:cs typeface="Times New Roman" panose="02020603050405020304" pitchFamily="18" charset="0"/>
              </a:rPr>
              <a:t>, Chennai-123.</a:t>
            </a:r>
            <a:endParaRPr lang="en-US" sz="2000" i="1" dirty="0">
              <a:cs typeface="Times New Roman" panose="02020603050405020304" pitchFamily="18" charset="0"/>
            </a:endParaRPr>
          </a:p>
          <a:p>
            <a:pPr algn="l"/>
            <a:endParaRPr lang="en-US" sz="2000" dirty="0"/>
          </a:p>
        </p:txBody>
      </p:sp>
    </p:spTree>
    <p:extLst>
      <p:ext uri="{BB962C8B-B14F-4D97-AF65-F5344CB8AC3E}">
        <p14:creationId xmlns:p14="http://schemas.microsoft.com/office/powerpoint/2010/main"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a16="http://schemas.microsoft.com/office/drawing/2014/main"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a16="http://schemas.microsoft.com/office/drawing/2014/main"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a16="http://schemas.microsoft.com/office/drawing/2014/main"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a16="http://schemas.microsoft.com/office/drawing/2014/main"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a16="http://schemas.microsoft.com/office/drawing/2014/main" id="{9B17F0FD-7C32-0908-244F-AA17348C0DAE}"/>
              </a:ext>
            </a:extLst>
          </p:cNvPr>
          <p:cNvPicPr>
            <a:picLocks noGrp="1" noChangeAspect="1"/>
          </p:cNvPicPr>
          <p:nvPr>
            <p:ph idx="1"/>
          </p:nvPr>
        </p:nvPicPr>
        <p:blipFill>
          <a:blip r:embed="rId2"/>
          <a:stretch>
            <a:fillRect/>
          </a:stretch>
        </p:blipFill>
        <p:spPr>
          <a:xfrm>
            <a:off x="814290" y="2160588"/>
            <a:ext cx="8323457" cy="3881437"/>
          </a:xfrm>
          <a:prstGeom prst="rect">
            <a:avLst/>
          </a:prstGeom>
        </p:spPr>
      </p:pic>
      <p:sp>
        <p:nvSpPr>
          <p:cNvPr id="5" name="Rectangle 4">
            <a:extLst>
              <a:ext uri="{FF2B5EF4-FFF2-40B4-BE49-F238E27FC236}">
                <a16:creationId xmlns:a16="http://schemas.microsoft.com/office/drawing/2014/main"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a16="http://schemas.microsoft.com/office/drawing/2014/main"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57300"/>
            <a:ext cx="9133416" cy="5143500"/>
          </a:xfrm>
        </p:spPr>
      </p:pic>
      <p:sp>
        <p:nvSpPr>
          <p:cNvPr id="10" name="Rectangle 9">
            <a:extLst>
              <a:ext uri="{FF2B5EF4-FFF2-40B4-BE49-F238E27FC236}">
                <a16:creationId xmlns:a16="http://schemas.microsoft.com/office/drawing/2014/main"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a16="http://schemas.microsoft.com/office/drawing/2014/main"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a16="http://schemas.microsoft.com/office/drawing/2014/main"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a16="http://schemas.microsoft.com/office/drawing/2014/main"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a16="http://schemas.microsoft.com/office/drawing/2014/main"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a16="http://schemas.microsoft.com/office/drawing/2014/main"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a16="http://schemas.microsoft.com/office/drawing/2014/main"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a16="http://schemas.microsoft.com/office/drawing/2014/main"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a16="http://schemas.microsoft.com/office/drawing/2014/main"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a16="http://schemas.microsoft.com/office/drawing/2014/main"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a16="http://schemas.microsoft.com/office/drawing/2014/main"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a16="http://schemas.microsoft.com/office/drawing/2014/main"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a16="http://schemas.microsoft.com/office/drawing/2014/main"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41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157</TotalTime>
  <Words>1190</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SRI NITHYA</dc:creator>
  <cp:lastModifiedBy>SRI NITHYA</cp:lastModifiedBy>
  <cp:revision>1</cp:revision>
  <dcterms:created xsi:type="dcterms:W3CDTF">2024-03-29T14:33:30Z</dcterms:created>
  <dcterms:modified xsi:type="dcterms:W3CDTF">2024-03-29T17:21:53Z</dcterms:modified>
</cp:coreProperties>
</file>