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E20A-759E-49C5-8F33-C4CCB5F55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FA22BE-0F1E-4EED-8C8E-675CA20F9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D669B3-92F4-4597-952F-419CAA7CF7D2}"/>
              </a:ext>
            </a:extLst>
          </p:cNvPr>
          <p:cNvSpPr>
            <a:spLocks noGrp="1"/>
          </p:cNvSpPr>
          <p:nvPr>
            <p:ph type="dt" sz="half" idx="10"/>
          </p:nvPr>
        </p:nvSpPr>
        <p:spPr/>
        <p:txBody>
          <a:bodyPr/>
          <a:lstStyle/>
          <a:p>
            <a:fld id="{85A94B92-F728-4F71-B436-BBC0D3C045F4}" type="datetimeFigureOut">
              <a:rPr lang="en-IN" smtClean="0"/>
              <a:t>29-08-2020</a:t>
            </a:fld>
            <a:endParaRPr lang="en-IN"/>
          </a:p>
        </p:txBody>
      </p:sp>
      <p:sp>
        <p:nvSpPr>
          <p:cNvPr id="5" name="Footer Placeholder 4">
            <a:extLst>
              <a:ext uri="{FF2B5EF4-FFF2-40B4-BE49-F238E27FC236}">
                <a16:creationId xmlns:a16="http://schemas.microsoft.com/office/drawing/2014/main" id="{542838B2-9FE1-423B-A199-6EB8C102D9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255C7B-A7A0-4DB8-B062-B29A6071B298}"/>
              </a:ext>
            </a:extLst>
          </p:cNvPr>
          <p:cNvSpPr>
            <a:spLocks noGrp="1"/>
          </p:cNvSpPr>
          <p:nvPr>
            <p:ph type="sldNum" sz="quarter" idx="12"/>
          </p:nvPr>
        </p:nvSpPr>
        <p:spPr/>
        <p:txBody>
          <a:bodyPr/>
          <a:lstStyle/>
          <a:p>
            <a:fld id="{15E6482D-547E-4D8D-9773-921C46F0D856}" type="slidenum">
              <a:rPr lang="en-IN" smtClean="0"/>
              <a:t>‹#›</a:t>
            </a:fld>
            <a:endParaRPr lang="en-IN"/>
          </a:p>
        </p:txBody>
      </p:sp>
    </p:spTree>
    <p:extLst>
      <p:ext uri="{BB962C8B-B14F-4D97-AF65-F5344CB8AC3E}">
        <p14:creationId xmlns:p14="http://schemas.microsoft.com/office/powerpoint/2010/main" val="192868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6D42-22F8-4EAF-B04E-AF79C1D703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2BEB76-9EC1-43F4-AB3D-1358BCA515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E58573-2A09-46D9-9301-2CE44317E124}"/>
              </a:ext>
            </a:extLst>
          </p:cNvPr>
          <p:cNvSpPr>
            <a:spLocks noGrp="1"/>
          </p:cNvSpPr>
          <p:nvPr>
            <p:ph type="dt" sz="half" idx="10"/>
          </p:nvPr>
        </p:nvSpPr>
        <p:spPr/>
        <p:txBody>
          <a:bodyPr/>
          <a:lstStyle/>
          <a:p>
            <a:fld id="{85A94B92-F728-4F71-B436-BBC0D3C045F4}" type="datetimeFigureOut">
              <a:rPr lang="en-IN" smtClean="0"/>
              <a:t>29-08-2020</a:t>
            </a:fld>
            <a:endParaRPr lang="en-IN"/>
          </a:p>
        </p:txBody>
      </p:sp>
      <p:sp>
        <p:nvSpPr>
          <p:cNvPr id="5" name="Footer Placeholder 4">
            <a:extLst>
              <a:ext uri="{FF2B5EF4-FFF2-40B4-BE49-F238E27FC236}">
                <a16:creationId xmlns:a16="http://schemas.microsoft.com/office/drawing/2014/main" id="{ABBEF1D8-F19F-47F0-B735-87B2EA8C66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541B2-ADA7-4EFB-8E6E-9EB943923B21}"/>
              </a:ext>
            </a:extLst>
          </p:cNvPr>
          <p:cNvSpPr>
            <a:spLocks noGrp="1"/>
          </p:cNvSpPr>
          <p:nvPr>
            <p:ph type="sldNum" sz="quarter" idx="12"/>
          </p:nvPr>
        </p:nvSpPr>
        <p:spPr/>
        <p:txBody>
          <a:bodyPr/>
          <a:lstStyle/>
          <a:p>
            <a:fld id="{15E6482D-547E-4D8D-9773-921C46F0D856}" type="slidenum">
              <a:rPr lang="en-IN" smtClean="0"/>
              <a:t>‹#›</a:t>
            </a:fld>
            <a:endParaRPr lang="en-IN"/>
          </a:p>
        </p:txBody>
      </p:sp>
    </p:spTree>
    <p:extLst>
      <p:ext uri="{BB962C8B-B14F-4D97-AF65-F5344CB8AC3E}">
        <p14:creationId xmlns:p14="http://schemas.microsoft.com/office/powerpoint/2010/main" val="228851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B9395-A4AA-44CD-BA8B-A5450404B5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6A306D-B437-4310-A82A-8C081D5BAD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EFF27E-C203-40A7-B811-8E51FF6E0232}"/>
              </a:ext>
            </a:extLst>
          </p:cNvPr>
          <p:cNvSpPr>
            <a:spLocks noGrp="1"/>
          </p:cNvSpPr>
          <p:nvPr>
            <p:ph type="dt" sz="half" idx="10"/>
          </p:nvPr>
        </p:nvSpPr>
        <p:spPr/>
        <p:txBody>
          <a:bodyPr/>
          <a:lstStyle/>
          <a:p>
            <a:fld id="{85A94B92-F728-4F71-B436-BBC0D3C045F4}" type="datetimeFigureOut">
              <a:rPr lang="en-IN" smtClean="0"/>
              <a:t>29-08-2020</a:t>
            </a:fld>
            <a:endParaRPr lang="en-IN"/>
          </a:p>
        </p:txBody>
      </p:sp>
      <p:sp>
        <p:nvSpPr>
          <p:cNvPr id="5" name="Footer Placeholder 4">
            <a:extLst>
              <a:ext uri="{FF2B5EF4-FFF2-40B4-BE49-F238E27FC236}">
                <a16:creationId xmlns:a16="http://schemas.microsoft.com/office/drawing/2014/main" id="{480C0324-82C7-42F9-B651-363CFE9A08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4D4B04-2F20-4C13-B8C4-7EDA4076B29E}"/>
              </a:ext>
            </a:extLst>
          </p:cNvPr>
          <p:cNvSpPr>
            <a:spLocks noGrp="1"/>
          </p:cNvSpPr>
          <p:nvPr>
            <p:ph type="sldNum" sz="quarter" idx="12"/>
          </p:nvPr>
        </p:nvSpPr>
        <p:spPr/>
        <p:txBody>
          <a:bodyPr/>
          <a:lstStyle/>
          <a:p>
            <a:fld id="{15E6482D-547E-4D8D-9773-921C46F0D856}" type="slidenum">
              <a:rPr lang="en-IN" smtClean="0"/>
              <a:t>‹#›</a:t>
            </a:fld>
            <a:endParaRPr lang="en-IN"/>
          </a:p>
        </p:txBody>
      </p:sp>
    </p:spTree>
    <p:extLst>
      <p:ext uri="{BB962C8B-B14F-4D97-AF65-F5344CB8AC3E}">
        <p14:creationId xmlns:p14="http://schemas.microsoft.com/office/powerpoint/2010/main" val="180694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EFC4-AEAC-4D44-8132-0AE8A34B9F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0501E8-7814-4639-B297-CCCAF1B45B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B0CAB1-51D6-4FC2-8B1F-B1AB90C03348}"/>
              </a:ext>
            </a:extLst>
          </p:cNvPr>
          <p:cNvSpPr>
            <a:spLocks noGrp="1"/>
          </p:cNvSpPr>
          <p:nvPr>
            <p:ph type="dt" sz="half" idx="10"/>
          </p:nvPr>
        </p:nvSpPr>
        <p:spPr/>
        <p:txBody>
          <a:bodyPr/>
          <a:lstStyle/>
          <a:p>
            <a:fld id="{85A94B92-F728-4F71-B436-BBC0D3C045F4}" type="datetimeFigureOut">
              <a:rPr lang="en-IN" smtClean="0"/>
              <a:t>29-08-2020</a:t>
            </a:fld>
            <a:endParaRPr lang="en-IN"/>
          </a:p>
        </p:txBody>
      </p:sp>
      <p:sp>
        <p:nvSpPr>
          <p:cNvPr id="5" name="Footer Placeholder 4">
            <a:extLst>
              <a:ext uri="{FF2B5EF4-FFF2-40B4-BE49-F238E27FC236}">
                <a16:creationId xmlns:a16="http://schemas.microsoft.com/office/drawing/2014/main" id="{AB84CB51-535E-4D4A-927F-5E29CC74D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9A17B5-D388-4EBA-A0D8-C22CC605232A}"/>
              </a:ext>
            </a:extLst>
          </p:cNvPr>
          <p:cNvSpPr>
            <a:spLocks noGrp="1"/>
          </p:cNvSpPr>
          <p:nvPr>
            <p:ph type="sldNum" sz="quarter" idx="12"/>
          </p:nvPr>
        </p:nvSpPr>
        <p:spPr/>
        <p:txBody>
          <a:bodyPr/>
          <a:lstStyle/>
          <a:p>
            <a:fld id="{15E6482D-547E-4D8D-9773-921C46F0D856}" type="slidenum">
              <a:rPr lang="en-IN" smtClean="0"/>
              <a:t>‹#›</a:t>
            </a:fld>
            <a:endParaRPr lang="en-IN"/>
          </a:p>
        </p:txBody>
      </p:sp>
    </p:spTree>
    <p:extLst>
      <p:ext uri="{BB962C8B-B14F-4D97-AF65-F5344CB8AC3E}">
        <p14:creationId xmlns:p14="http://schemas.microsoft.com/office/powerpoint/2010/main" val="262793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686-055F-447C-B2F4-5897E91F89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97B95F-8C5D-4036-AB42-DD330E14A3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22B63C-9FF4-4B27-9679-41A09B8B5EBD}"/>
              </a:ext>
            </a:extLst>
          </p:cNvPr>
          <p:cNvSpPr>
            <a:spLocks noGrp="1"/>
          </p:cNvSpPr>
          <p:nvPr>
            <p:ph type="dt" sz="half" idx="10"/>
          </p:nvPr>
        </p:nvSpPr>
        <p:spPr/>
        <p:txBody>
          <a:bodyPr/>
          <a:lstStyle/>
          <a:p>
            <a:fld id="{85A94B92-F728-4F71-B436-BBC0D3C045F4}" type="datetimeFigureOut">
              <a:rPr lang="en-IN" smtClean="0"/>
              <a:t>29-08-2020</a:t>
            </a:fld>
            <a:endParaRPr lang="en-IN"/>
          </a:p>
        </p:txBody>
      </p:sp>
      <p:sp>
        <p:nvSpPr>
          <p:cNvPr id="5" name="Footer Placeholder 4">
            <a:extLst>
              <a:ext uri="{FF2B5EF4-FFF2-40B4-BE49-F238E27FC236}">
                <a16:creationId xmlns:a16="http://schemas.microsoft.com/office/drawing/2014/main" id="{E7F8A05F-D479-4373-A3C7-7F6C5390D8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D84E83-0C3B-4460-A0C8-5EF228ED59E2}"/>
              </a:ext>
            </a:extLst>
          </p:cNvPr>
          <p:cNvSpPr>
            <a:spLocks noGrp="1"/>
          </p:cNvSpPr>
          <p:nvPr>
            <p:ph type="sldNum" sz="quarter" idx="12"/>
          </p:nvPr>
        </p:nvSpPr>
        <p:spPr/>
        <p:txBody>
          <a:bodyPr/>
          <a:lstStyle/>
          <a:p>
            <a:fld id="{15E6482D-547E-4D8D-9773-921C46F0D856}" type="slidenum">
              <a:rPr lang="en-IN" smtClean="0"/>
              <a:t>‹#›</a:t>
            </a:fld>
            <a:endParaRPr lang="en-IN"/>
          </a:p>
        </p:txBody>
      </p:sp>
    </p:spTree>
    <p:extLst>
      <p:ext uri="{BB962C8B-B14F-4D97-AF65-F5344CB8AC3E}">
        <p14:creationId xmlns:p14="http://schemas.microsoft.com/office/powerpoint/2010/main" val="249954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F945-379E-4FDB-AA21-44984BD5FC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50AAC8-28E1-4C9A-A1E5-229F04DD1D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00589F-07B1-4F0D-B5CA-4EE2718805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413343-382D-4A96-B736-306723E51AAE}"/>
              </a:ext>
            </a:extLst>
          </p:cNvPr>
          <p:cNvSpPr>
            <a:spLocks noGrp="1"/>
          </p:cNvSpPr>
          <p:nvPr>
            <p:ph type="dt" sz="half" idx="10"/>
          </p:nvPr>
        </p:nvSpPr>
        <p:spPr/>
        <p:txBody>
          <a:bodyPr/>
          <a:lstStyle/>
          <a:p>
            <a:fld id="{85A94B92-F728-4F71-B436-BBC0D3C045F4}" type="datetimeFigureOut">
              <a:rPr lang="en-IN" smtClean="0"/>
              <a:t>29-08-2020</a:t>
            </a:fld>
            <a:endParaRPr lang="en-IN"/>
          </a:p>
        </p:txBody>
      </p:sp>
      <p:sp>
        <p:nvSpPr>
          <p:cNvPr id="6" name="Footer Placeholder 5">
            <a:extLst>
              <a:ext uri="{FF2B5EF4-FFF2-40B4-BE49-F238E27FC236}">
                <a16:creationId xmlns:a16="http://schemas.microsoft.com/office/drawing/2014/main" id="{3554F078-45B8-49CE-815D-9FFFC511FD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6F5F92-63C9-48C8-9588-13525AA8CBA3}"/>
              </a:ext>
            </a:extLst>
          </p:cNvPr>
          <p:cNvSpPr>
            <a:spLocks noGrp="1"/>
          </p:cNvSpPr>
          <p:nvPr>
            <p:ph type="sldNum" sz="quarter" idx="12"/>
          </p:nvPr>
        </p:nvSpPr>
        <p:spPr/>
        <p:txBody>
          <a:bodyPr/>
          <a:lstStyle/>
          <a:p>
            <a:fld id="{15E6482D-547E-4D8D-9773-921C46F0D856}" type="slidenum">
              <a:rPr lang="en-IN" smtClean="0"/>
              <a:t>‹#›</a:t>
            </a:fld>
            <a:endParaRPr lang="en-IN"/>
          </a:p>
        </p:txBody>
      </p:sp>
    </p:spTree>
    <p:extLst>
      <p:ext uri="{BB962C8B-B14F-4D97-AF65-F5344CB8AC3E}">
        <p14:creationId xmlns:p14="http://schemas.microsoft.com/office/powerpoint/2010/main" val="3010769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8D0F-6A08-4B14-B6C8-58DA4818C3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64DF7E-FCDA-4CAC-B0C1-29DABC07AA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F127F0-2F00-4174-9F81-7445636EFF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0F7822-02D2-49A4-B351-92172AE5E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1CEA95-C0F8-4F8D-993F-C299535769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EC56A6-2254-466F-83B0-922B26A9A4BC}"/>
              </a:ext>
            </a:extLst>
          </p:cNvPr>
          <p:cNvSpPr>
            <a:spLocks noGrp="1"/>
          </p:cNvSpPr>
          <p:nvPr>
            <p:ph type="dt" sz="half" idx="10"/>
          </p:nvPr>
        </p:nvSpPr>
        <p:spPr/>
        <p:txBody>
          <a:bodyPr/>
          <a:lstStyle/>
          <a:p>
            <a:fld id="{85A94B92-F728-4F71-B436-BBC0D3C045F4}" type="datetimeFigureOut">
              <a:rPr lang="en-IN" smtClean="0"/>
              <a:t>29-08-2020</a:t>
            </a:fld>
            <a:endParaRPr lang="en-IN"/>
          </a:p>
        </p:txBody>
      </p:sp>
      <p:sp>
        <p:nvSpPr>
          <p:cNvPr id="8" name="Footer Placeholder 7">
            <a:extLst>
              <a:ext uri="{FF2B5EF4-FFF2-40B4-BE49-F238E27FC236}">
                <a16:creationId xmlns:a16="http://schemas.microsoft.com/office/drawing/2014/main" id="{444F837D-8F00-4804-BCEB-EFF63DCA22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605372-F9CD-4BAC-8398-FD460C619D84}"/>
              </a:ext>
            </a:extLst>
          </p:cNvPr>
          <p:cNvSpPr>
            <a:spLocks noGrp="1"/>
          </p:cNvSpPr>
          <p:nvPr>
            <p:ph type="sldNum" sz="quarter" idx="12"/>
          </p:nvPr>
        </p:nvSpPr>
        <p:spPr/>
        <p:txBody>
          <a:bodyPr/>
          <a:lstStyle/>
          <a:p>
            <a:fld id="{15E6482D-547E-4D8D-9773-921C46F0D856}" type="slidenum">
              <a:rPr lang="en-IN" smtClean="0"/>
              <a:t>‹#›</a:t>
            </a:fld>
            <a:endParaRPr lang="en-IN"/>
          </a:p>
        </p:txBody>
      </p:sp>
    </p:spTree>
    <p:extLst>
      <p:ext uri="{BB962C8B-B14F-4D97-AF65-F5344CB8AC3E}">
        <p14:creationId xmlns:p14="http://schemas.microsoft.com/office/powerpoint/2010/main" val="271765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7127-6306-4AF2-A152-6617040FB1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61E1EC-9749-4D1D-869F-5D64B895DDC1}"/>
              </a:ext>
            </a:extLst>
          </p:cNvPr>
          <p:cNvSpPr>
            <a:spLocks noGrp="1"/>
          </p:cNvSpPr>
          <p:nvPr>
            <p:ph type="dt" sz="half" idx="10"/>
          </p:nvPr>
        </p:nvSpPr>
        <p:spPr/>
        <p:txBody>
          <a:bodyPr/>
          <a:lstStyle/>
          <a:p>
            <a:fld id="{85A94B92-F728-4F71-B436-BBC0D3C045F4}" type="datetimeFigureOut">
              <a:rPr lang="en-IN" smtClean="0"/>
              <a:t>29-08-2020</a:t>
            </a:fld>
            <a:endParaRPr lang="en-IN"/>
          </a:p>
        </p:txBody>
      </p:sp>
      <p:sp>
        <p:nvSpPr>
          <p:cNvPr id="4" name="Footer Placeholder 3">
            <a:extLst>
              <a:ext uri="{FF2B5EF4-FFF2-40B4-BE49-F238E27FC236}">
                <a16:creationId xmlns:a16="http://schemas.microsoft.com/office/drawing/2014/main" id="{57E381CE-6C2F-47C2-9018-F2E3D707B6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2CEE5F-4076-4A24-9984-6E59F7DBFDB2}"/>
              </a:ext>
            </a:extLst>
          </p:cNvPr>
          <p:cNvSpPr>
            <a:spLocks noGrp="1"/>
          </p:cNvSpPr>
          <p:nvPr>
            <p:ph type="sldNum" sz="quarter" idx="12"/>
          </p:nvPr>
        </p:nvSpPr>
        <p:spPr/>
        <p:txBody>
          <a:bodyPr/>
          <a:lstStyle/>
          <a:p>
            <a:fld id="{15E6482D-547E-4D8D-9773-921C46F0D856}" type="slidenum">
              <a:rPr lang="en-IN" smtClean="0"/>
              <a:t>‹#›</a:t>
            </a:fld>
            <a:endParaRPr lang="en-IN"/>
          </a:p>
        </p:txBody>
      </p:sp>
    </p:spTree>
    <p:extLst>
      <p:ext uri="{BB962C8B-B14F-4D97-AF65-F5344CB8AC3E}">
        <p14:creationId xmlns:p14="http://schemas.microsoft.com/office/powerpoint/2010/main" val="412058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8B052-2AC0-4052-9E76-4066FFE23E05}"/>
              </a:ext>
            </a:extLst>
          </p:cNvPr>
          <p:cNvSpPr>
            <a:spLocks noGrp="1"/>
          </p:cNvSpPr>
          <p:nvPr>
            <p:ph type="dt" sz="half" idx="10"/>
          </p:nvPr>
        </p:nvSpPr>
        <p:spPr/>
        <p:txBody>
          <a:bodyPr/>
          <a:lstStyle/>
          <a:p>
            <a:fld id="{85A94B92-F728-4F71-B436-BBC0D3C045F4}" type="datetimeFigureOut">
              <a:rPr lang="en-IN" smtClean="0"/>
              <a:t>29-08-2020</a:t>
            </a:fld>
            <a:endParaRPr lang="en-IN"/>
          </a:p>
        </p:txBody>
      </p:sp>
      <p:sp>
        <p:nvSpPr>
          <p:cNvPr id="3" name="Footer Placeholder 2">
            <a:extLst>
              <a:ext uri="{FF2B5EF4-FFF2-40B4-BE49-F238E27FC236}">
                <a16:creationId xmlns:a16="http://schemas.microsoft.com/office/drawing/2014/main" id="{B808B587-C458-4DDB-AF3C-A10AB309F7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3CD9FC-F1E2-4CC9-AF39-3F512D031C76}"/>
              </a:ext>
            </a:extLst>
          </p:cNvPr>
          <p:cNvSpPr>
            <a:spLocks noGrp="1"/>
          </p:cNvSpPr>
          <p:nvPr>
            <p:ph type="sldNum" sz="quarter" idx="12"/>
          </p:nvPr>
        </p:nvSpPr>
        <p:spPr/>
        <p:txBody>
          <a:bodyPr/>
          <a:lstStyle/>
          <a:p>
            <a:fld id="{15E6482D-547E-4D8D-9773-921C46F0D856}" type="slidenum">
              <a:rPr lang="en-IN" smtClean="0"/>
              <a:t>‹#›</a:t>
            </a:fld>
            <a:endParaRPr lang="en-IN"/>
          </a:p>
        </p:txBody>
      </p:sp>
    </p:spTree>
    <p:extLst>
      <p:ext uri="{BB962C8B-B14F-4D97-AF65-F5344CB8AC3E}">
        <p14:creationId xmlns:p14="http://schemas.microsoft.com/office/powerpoint/2010/main" val="546312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978B-8DE7-4EFE-AA7A-1C6998D91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B60C00-8480-4105-B49F-228CFA6D8B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9FE66F-C771-4E57-B386-DB7BD8101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70F0E-0880-4AFC-9E9D-CA88D0CDD2AF}"/>
              </a:ext>
            </a:extLst>
          </p:cNvPr>
          <p:cNvSpPr>
            <a:spLocks noGrp="1"/>
          </p:cNvSpPr>
          <p:nvPr>
            <p:ph type="dt" sz="half" idx="10"/>
          </p:nvPr>
        </p:nvSpPr>
        <p:spPr/>
        <p:txBody>
          <a:bodyPr/>
          <a:lstStyle/>
          <a:p>
            <a:fld id="{85A94B92-F728-4F71-B436-BBC0D3C045F4}" type="datetimeFigureOut">
              <a:rPr lang="en-IN" smtClean="0"/>
              <a:t>29-08-2020</a:t>
            </a:fld>
            <a:endParaRPr lang="en-IN"/>
          </a:p>
        </p:txBody>
      </p:sp>
      <p:sp>
        <p:nvSpPr>
          <p:cNvPr id="6" name="Footer Placeholder 5">
            <a:extLst>
              <a:ext uri="{FF2B5EF4-FFF2-40B4-BE49-F238E27FC236}">
                <a16:creationId xmlns:a16="http://schemas.microsoft.com/office/drawing/2014/main" id="{FD08D646-25A6-4D00-AC3B-5A9021CD36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B7F249-F89A-4D5F-8996-09A18E79BAA5}"/>
              </a:ext>
            </a:extLst>
          </p:cNvPr>
          <p:cNvSpPr>
            <a:spLocks noGrp="1"/>
          </p:cNvSpPr>
          <p:nvPr>
            <p:ph type="sldNum" sz="quarter" idx="12"/>
          </p:nvPr>
        </p:nvSpPr>
        <p:spPr/>
        <p:txBody>
          <a:bodyPr/>
          <a:lstStyle/>
          <a:p>
            <a:fld id="{15E6482D-547E-4D8D-9773-921C46F0D856}" type="slidenum">
              <a:rPr lang="en-IN" smtClean="0"/>
              <a:t>‹#›</a:t>
            </a:fld>
            <a:endParaRPr lang="en-IN"/>
          </a:p>
        </p:txBody>
      </p:sp>
    </p:spTree>
    <p:extLst>
      <p:ext uri="{BB962C8B-B14F-4D97-AF65-F5344CB8AC3E}">
        <p14:creationId xmlns:p14="http://schemas.microsoft.com/office/powerpoint/2010/main" val="207351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6CC7-C408-404D-9ED5-FDF62BA75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B3B741-738D-4714-AD43-22F5582483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920720-9724-4A9E-B6CB-9F1D247146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654E3-14CD-4744-B72B-89DE05FD8171}"/>
              </a:ext>
            </a:extLst>
          </p:cNvPr>
          <p:cNvSpPr>
            <a:spLocks noGrp="1"/>
          </p:cNvSpPr>
          <p:nvPr>
            <p:ph type="dt" sz="half" idx="10"/>
          </p:nvPr>
        </p:nvSpPr>
        <p:spPr/>
        <p:txBody>
          <a:bodyPr/>
          <a:lstStyle/>
          <a:p>
            <a:fld id="{85A94B92-F728-4F71-B436-BBC0D3C045F4}" type="datetimeFigureOut">
              <a:rPr lang="en-IN" smtClean="0"/>
              <a:t>29-08-2020</a:t>
            </a:fld>
            <a:endParaRPr lang="en-IN"/>
          </a:p>
        </p:txBody>
      </p:sp>
      <p:sp>
        <p:nvSpPr>
          <p:cNvPr id="6" name="Footer Placeholder 5">
            <a:extLst>
              <a:ext uri="{FF2B5EF4-FFF2-40B4-BE49-F238E27FC236}">
                <a16:creationId xmlns:a16="http://schemas.microsoft.com/office/drawing/2014/main" id="{C8B77720-0EF0-49CA-A14B-6DEEBCEAF5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4A75B3-BB15-4AE9-BF05-4435ED3C5614}"/>
              </a:ext>
            </a:extLst>
          </p:cNvPr>
          <p:cNvSpPr>
            <a:spLocks noGrp="1"/>
          </p:cNvSpPr>
          <p:nvPr>
            <p:ph type="sldNum" sz="quarter" idx="12"/>
          </p:nvPr>
        </p:nvSpPr>
        <p:spPr/>
        <p:txBody>
          <a:bodyPr/>
          <a:lstStyle/>
          <a:p>
            <a:fld id="{15E6482D-547E-4D8D-9773-921C46F0D856}" type="slidenum">
              <a:rPr lang="en-IN" smtClean="0"/>
              <a:t>‹#›</a:t>
            </a:fld>
            <a:endParaRPr lang="en-IN"/>
          </a:p>
        </p:txBody>
      </p:sp>
    </p:spTree>
    <p:extLst>
      <p:ext uri="{BB962C8B-B14F-4D97-AF65-F5344CB8AC3E}">
        <p14:creationId xmlns:p14="http://schemas.microsoft.com/office/powerpoint/2010/main" val="1687765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F1E55A-4AD3-4D50-BF92-455E2C392E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2856A1-FD30-4770-9B88-C8BDF019E1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C1B9B8-6005-42C3-B881-EFE698540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94B92-F728-4F71-B436-BBC0D3C045F4}" type="datetimeFigureOut">
              <a:rPr lang="en-IN" smtClean="0"/>
              <a:t>29-08-2020</a:t>
            </a:fld>
            <a:endParaRPr lang="en-IN"/>
          </a:p>
        </p:txBody>
      </p:sp>
      <p:sp>
        <p:nvSpPr>
          <p:cNvPr id="5" name="Footer Placeholder 4">
            <a:extLst>
              <a:ext uri="{FF2B5EF4-FFF2-40B4-BE49-F238E27FC236}">
                <a16:creationId xmlns:a16="http://schemas.microsoft.com/office/drawing/2014/main" id="{E18130A6-578F-4999-A935-C1E560BA04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5F24A3-6783-42FA-A544-846A92804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6482D-547E-4D8D-9773-921C46F0D856}" type="slidenum">
              <a:rPr lang="en-IN" smtClean="0"/>
              <a:t>‹#›</a:t>
            </a:fld>
            <a:endParaRPr lang="en-IN"/>
          </a:p>
        </p:txBody>
      </p:sp>
    </p:spTree>
    <p:extLst>
      <p:ext uri="{BB962C8B-B14F-4D97-AF65-F5344CB8AC3E}">
        <p14:creationId xmlns:p14="http://schemas.microsoft.com/office/powerpoint/2010/main" val="4169027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849A-0D3B-40A3-BFCC-39B60590E592}"/>
              </a:ext>
            </a:extLst>
          </p:cNvPr>
          <p:cNvSpPr>
            <a:spLocks noGrp="1"/>
          </p:cNvSpPr>
          <p:nvPr>
            <p:ph type="ctrTitle"/>
          </p:nvPr>
        </p:nvSpPr>
        <p:spPr>
          <a:xfrm>
            <a:off x="1425094" y="1314449"/>
            <a:ext cx="9144000" cy="900113"/>
          </a:xfrm>
        </p:spPr>
        <p:txBody>
          <a:bodyPr>
            <a:normAutofit fontScale="90000"/>
          </a:bodyPr>
          <a:lstStyle/>
          <a:p>
            <a:r>
              <a:rPr lang="en-US" b="1" dirty="0">
                <a:latin typeface="+mn-lt"/>
              </a:rPr>
              <a:t>EVOLVE-X Review-1</a:t>
            </a:r>
            <a:endParaRPr lang="en-IN" b="1" dirty="0">
              <a:latin typeface="+mn-lt"/>
            </a:endParaRPr>
          </a:p>
        </p:txBody>
      </p:sp>
      <p:sp>
        <p:nvSpPr>
          <p:cNvPr id="3" name="Subtitle 2">
            <a:extLst>
              <a:ext uri="{FF2B5EF4-FFF2-40B4-BE49-F238E27FC236}">
                <a16:creationId xmlns:a16="http://schemas.microsoft.com/office/drawing/2014/main" id="{20389C71-6789-473D-824E-888F80AFB7E6}"/>
              </a:ext>
            </a:extLst>
          </p:cNvPr>
          <p:cNvSpPr>
            <a:spLocks noGrp="1"/>
          </p:cNvSpPr>
          <p:nvPr>
            <p:ph type="subTitle" idx="1"/>
          </p:nvPr>
        </p:nvSpPr>
        <p:spPr>
          <a:xfrm>
            <a:off x="3412413" y="105569"/>
            <a:ext cx="5367174" cy="1009650"/>
          </a:xfrm>
        </p:spPr>
        <p:txBody>
          <a:bodyPr>
            <a:noAutofit/>
          </a:bodyPr>
          <a:lstStyle/>
          <a:p>
            <a:r>
              <a:rPr lang="en-US" sz="3200" b="1" dirty="0"/>
              <a:t>IEEE Computer Society Hyderabad Section Chapter</a:t>
            </a:r>
            <a:endParaRPr lang="en-IN" sz="3200" b="1" dirty="0"/>
          </a:p>
        </p:txBody>
      </p:sp>
      <p:pic>
        <p:nvPicPr>
          <p:cNvPr id="5" name="Picture 4">
            <a:extLst>
              <a:ext uri="{FF2B5EF4-FFF2-40B4-BE49-F238E27FC236}">
                <a16:creationId xmlns:a16="http://schemas.microsoft.com/office/drawing/2014/main" id="{0E5D1D25-C472-416F-ACC5-C720A029C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38" y="95249"/>
            <a:ext cx="2436513" cy="1009651"/>
          </a:xfrm>
          <a:prstGeom prst="rect">
            <a:avLst/>
          </a:prstGeom>
        </p:spPr>
      </p:pic>
      <p:sp>
        <p:nvSpPr>
          <p:cNvPr id="6" name="TextBox 5">
            <a:extLst>
              <a:ext uri="{FF2B5EF4-FFF2-40B4-BE49-F238E27FC236}">
                <a16:creationId xmlns:a16="http://schemas.microsoft.com/office/drawing/2014/main" id="{852EE400-3117-40C8-ABA5-EB572F58090C}"/>
              </a:ext>
            </a:extLst>
          </p:cNvPr>
          <p:cNvSpPr txBox="1"/>
          <p:nvPr/>
        </p:nvSpPr>
        <p:spPr>
          <a:xfrm>
            <a:off x="1038224" y="2409111"/>
            <a:ext cx="10115551" cy="646331"/>
          </a:xfrm>
          <a:prstGeom prst="rect">
            <a:avLst/>
          </a:prstGeom>
          <a:solidFill>
            <a:srgbClr val="FFCC00"/>
          </a:solidFill>
        </p:spPr>
        <p:txBody>
          <a:bodyPr wrap="square" rtlCol="0">
            <a:spAutoFit/>
          </a:bodyPr>
          <a:lstStyle/>
          <a:p>
            <a:r>
              <a:rPr lang="en-US" sz="3600" b="1" dirty="0"/>
              <a:t>Title:  AUTOMATED CONTROL OF GREEN-HOUSE </a:t>
            </a:r>
            <a:endParaRPr lang="en-IN" sz="3600" b="1" dirty="0"/>
          </a:p>
        </p:txBody>
      </p:sp>
      <p:graphicFrame>
        <p:nvGraphicFramePr>
          <p:cNvPr id="7" name="Table 7">
            <a:extLst>
              <a:ext uri="{FF2B5EF4-FFF2-40B4-BE49-F238E27FC236}">
                <a16:creationId xmlns:a16="http://schemas.microsoft.com/office/drawing/2014/main" id="{0750DF6B-73AD-4D0D-B21E-AB43014E26F4}"/>
              </a:ext>
            </a:extLst>
          </p:cNvPr>
          <p:cNvGraphicFramePr>
            <a:graphicFrameLocks noGrp="1"/>
          </p:cNvGraphicFramePr>
          <p:nvPr>
            <p:extLst>
              <p:ext uri="{D42A27DB-BD31-4B8C-83A1-F6EECF244321}">
                <p14:modId xmlns:p14="http://schemas.microsoft.com/office/powerpoint/2010/main" val="1833212283"/>
              </p:ext>
            </p:extLst>
          </p:nvPr>
        </p:nvGraphicFramePr>
        <p:xfrm>
          <a:off x="1996580" y="3802559"/>
          <a:ext cx="8163419" cy="2960192"/>
        </p:xfrm>
        <a:graphic>
          <a:graphicData uri="http://schemas.openxmlformats.org/drawingml/2006/table">
            <a:tbl>
              <a:tblPr firstRow="1" bandRow="1">
                <a:tableStyleId>{5C22544A-7EE6-4342-B048-85BDC9FD1C3A}</a:tableStyleId>
              </a:tblPr>
              <a:tblGrid>
                <a:gridCol w="722727">
                  <a:extLst>
                    <a:ext uri="{9D8B030D-6E8A-4147-A177-3AD203B41FA5}">
                      <a16:colId xmlns:a16="http://schemas.microsoft.com/office/drawing/2014/main" val="2805464177"/>
                    </a:ext>
                  </a:extLst>
                </a:gridCol>
                <a:gridCol w="2173791">
                  <a:extLst>
                    <a:ext uri="{9D8B030D-6E8A-4147-A177-3AD203B41FA5}">
                      <a16:colId xmlns:a16="http://schemas.microsoft.com/office/drawing/2014/main" val="4148402631"/>
                    </a:ext>
                  </a:extLst>
                </a:gridCol>
                <a:gridCol w="3226046">
                  <a:extLst>
                    <a:ext uri="{9D8B030D-6E8A-4147-A177-3AD203B41FA5}">
                      <a16:colId xmlns:a16="http://schemas.microsoft.com/office/drawing/2014/main" val="2119177827"/>
                    </a:ext>
                  </a:extLst>
                </a:gridCol>
                <a:gridCol w="2040855">
                  <a:extLst>
                    <a:ext uri="{9D8B030D-6E8A-4147-A177-3AD203B41FA5}">
                      <a16:colId xmlns:a16="http://schemas.microsoft.com/office/drawing/2014/main" val="735863650"/>
                    </a:ext>
                  </a:extLst>
                </a:gridCol>
              </a:tblGrid>
              <a:tr h="370024">
                <a:tc>
                  <a:txBody>
                    <a:bodyPr/>
                    <a:lstStyle/>
                    <a:p>
                      <a:r>
                        <a:rPr lang="en-US" dirty="0"/>
                        <a:t>S. No</a:t>
                      </a:r>
                      <a:endParaRPr lang="en-IN" dirty="0"/>
                    </a:p>
                  </a:txBody>
                  <a:tcPr/>
                </a:tc>
                <a:tc>
                  <a:txBody>
                    <a:bodyPr/>
                    <a:lstStyle/>
                    <a:p>
                      <a:r>
                        <a:rPr lang="en-US" dirty="0"/>
                        <a:t>Name</a:t>
                      </a:r>
                      <a:endParaRPr lang="en-IN" dirty="0"/>
                    </a:p>
                  </a:txBody>
                  <a:tcPr/>
                </a:tc>
                <a:tc>
                  <a:txBody>
                    <a:bodyPr/>
                    <a:lstStyle/>
                    <a:p>
                      <a:r>
                        <a:rPr lang="en-US" dirty="0"/>
                        <a:t>College</a:t>
                      </a:r>
                      <a:endParaRPr lang="en-IN" dirty="0"/>
                    </a:p>
                  </a:txBody>
                  <a:tcPr/>
                </a:tc>
                <a:tc>
                  <a:txBody>
                    <a:bodyPr/>
                    <a:lstStyle/>
                    <a:p>
                      <a:r>
                        <a:rPr lang="en-US" dirty="0"/>
                        <a:t>Contact</a:t>
                      </a:r>
                      <a:endParaRPr lang="en-IN" dirty="0"/>
                    </a:p>
                  </a:txBody>
                  <a:tcPr/>
                </a:tc>
                <a:extLst>
                  <a:ext uri="{0D108BD9-81ED-4DB2-BD59-A6C34878D82A}">
                    <a16:rowId xmlns:a16="http://schemas.microsoft.com/office/drawing/2014/main" val="3452524944"/>
                  </a:ext>
                </a:extLst>
              </a:tr>
              <a:tr h="647542">
                <a:tc>
                  <a:txBody>
                    <a:bodyPr/>
                    <a:lstStyle/>
                    <a:p>
                      <a:r>
                        <a:rPr lang="en-US" dirty="0"/>
                        <a:t>1.</a:t>
                      </a:r>
                      <a:endParaRPr lang="en-IN" dirty="0"/>
                    </a:p>
                  </a:txBody>
                  <a:tcPr/>
                </a:tc>
                <a:tc>
                  <a:txBody>
                    <a:bodyPr/>
                    <a:lstStyle/>
                    <a:p>
                      <a:r>
                        <a:rPr lang="en-US" dirty="0"/>
                        <a:t>VIGNESH ROSHAN M</a:t>
                      </a:r>
                      <a:endParaRPr lang="en-IN" dirty="0"/>
                    </a:p>
                  </a:txBody>
                  <a:tcPr/>
                </a:tc>
                <a:tc>
                  <a:txBody>
                    <a:bodyPr/>
                    <a:lstStyle/>
                    <a:p>
                      <a:r>
                        <a:rPr lang="en-US" dirty="0"/>
                        <a:t>BANNARI AMMAN INSTITUTE OF TECHNOLOGY</a:t>
                      </a:r>
                      <a:endParaRPr lang="en-IN" dirty="0"/>
                    </a:p>
                  </a:txBody>
                  <a:tcPr/>
                </a:tc>
                <a:tc>
                  <a:txBody>
                    <a:bodyPr/>
                    <a:lstStyle/>
                    <a:p>
                      <a:r>
                        <a:rPr lang="en-US" dirty="0"/>
                        <a:t>6382096401</a:t>
                      </a:r>
                      <a:endParaRPr lang="en-IN" dirty="0"/>
                    </a:p>
                  </a:txBody>
                  <a:tcPr/>
                </a:tc>
                <a:extLst>
                  <a:ext uri="{0D108BD9-81ED-4DB2-BD59-A6C34878D82A}">
                    <a16:rowId xmlns:a16="http://schemas.microsoft.com/office/drawing/2014/main" val="2245697406"/>
                  </a:ext>
                </a:extLst>
              </a:tr>
              <a:tr h="647542">
                <a:tc>
                  <a:txBody>
                    <a:bodyPr/>
                    <a:lstStyle/>
                    <a:p>
                      <a:r>
                        <a:rPr lang="en-US" dirty="0"/>
                        <a:t>2.</a:t>
                      </a:r>
                      <a:endParaRPr lang="en-IN" dirty="0"/>
                    </a:p>
                  </a:txBody>
                  <a:tcPr/>
                </a:tc>
                <a:tc>
                  <a:txBody>
                    <a:bodyPr/>
                    <a:lstStyle/>
                    <a:p>
                      <a:r>
                        <a:rPr lang="en-US" dirty="0"/>
                        <a:t>SUGIRDAN V</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BANNARI AMMAN INSTITUTE OF TECHNOLOGY</a:t>
                      </a:r>
                      <a:endParaRPr lang="en-IN" dirty="0"/>
                    </a:p>
                  </a:txBody>
                  <a:tcPr/>
                </a:tc>
                <a:tc>
                  <a:txBody>
                    <a:bodyPr/>
                    <a:lstStyle/>
                    <a:p>
                      <a:r>
                        <a:rPr lang="en-US" dirty="0"/>
                        <a:t>8903908986</a:t>
                      </a:r>
                      <a:endParaRPr lang="en-IN" dirty="0"/>
                    </a:p>
                  </a:txBody>
                  <a:tcPr/>
                </a:tc>
                <a:extLst>
                  <a:ext uri="{0D108BD9-81ED-4DB2-BD59-A6C34878D82A}">
                    <a16:rowId xmlns:a16="http://schemas.microsoft.com/office/drawing/2014/main" val="2281086967"/>
                  </a:ext>
                </a:extLst>
              </a:tr>
              <a:tr h="647542">
                <a:tc>
                  <a:txBody>
                    <a:bodyPr/>
                    <a:lstStyle/>
                    <a:p>
                      <a:r>
                        <a:rPr lang="en-US" dirty="0"/>
                        <a:t>3.</a:t>
                      </a:r>
                      <a:endParaRPr lang="en-IN" dirty="0"/>
                    </a:p>
                  </a:txBody>
                  <a:tcPr/>
                </a:tc>
                <a:tc>
                  <a:txBody>
                    <a:bodyPr/>
                    <a:lstStyle/>
                    <a:p>
                      <a:r>
                        <a:rPr lang="en-US" dirty="0"/>
                        <a:t>NITHISH SRIMAN K P</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BANNARI AMMAN INSTITUTE OF TECHNOLOGY</a:t>
                      </a:r>
                      <a:endParaRPr lang="en-IN" dirty="0"/>
                    </a:p>
                  </a:txBody>
                  <a:tcPr/>
                </a:tc>
                <a:tc>
                  <a:txBody>
                    <a:bodyPr/>
                    <a:lstStyle/>
                    <a:p>
                      <a:r>
                        <a:rPr lang="en-US" dirty="0"/>
                        <a:t>8903526189</a:t>
                      </a:r>
                      <a:endParaRPr lang="en-IN" dirty="0"/>
                    </a:p>
                  </a:txBody>
                  <a:tcPr/>
                </a:tc>
                <a:extLst>
                  <a:ext uri="{0D108BD9-81ED-4DB2-BD59-A6C34878D82A}">
                    <a16:rowId xmlns:a16="http://schemas.microsoft.com/office/drawing/2014/main" val="3520697624"/>
                  </a:ext>
                </a:extLst>
              </a:tr>
              <a:tr h="647542">
                <a:tc>
                  <a:txBody>
                    <a:bodyPr/>
                    <a:lstStyle/>
                    <a:p>
                      <a:r>
                        <a:rPr lang="en-US" dirty="0"/>
                        <a:t>4.</a:t>
                      </a:r>
                      <a:endParaRPr lang="en-IN" dirty="0"/>
                    </a:p>
                  </a:txBody>
                  <a:tcPr/>
                </a:tc>
                <a:tc>
                  <a:txBody>
                    <a:bodyPr/>
                    <a:lstStyle/>
                    <a:p>
                      <a:r>
                        <a:rPr lang="en-US" dirty="0"/>
                        <a:t>SRINIVASH V</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BANNARI AMMAN INSTITUTE OF TECHNOLOGY</a:t>
                      </a:r>
                      <a:endParaRPr lang="en-IN" dirty="0"/>
                    </a:p>
                  </a:txBody>
                  <a:tcPr/>
                </a:tc>
                <a:tc>
                  <a:txBody>
                    <a:bodyPr/>
                    <a:lstStyle/>
                    <a:p>
                      <a:r>
                        <a:rPr lang="en-US" dirty="0"/>
                        <a:t>9655148683</a:t>
                      </a:r>
                      <a:endParaRPr lang="en-IN" dirty="0"/>
                    </a:p>
                  </a:txBody>
                  <a:tcPr/>
                </a:tc>
                <a:extLst>
                  <a:ext uri="{0D108BD9-81ED-4DB2-BD59-A6C34878D82A}">
                    <a16:rowId xmlns:a16="http://schemas.microsoft.com/office/drawing/2014/main" val="2325125164"/>
                  </a:ext>
                </a:extLst>
              </a:tr>
            </a:tbl>
          </a:graphicData>
        </a:graphic>
      </p:graphicFrame>
      <p:sp>
        <p:nvSpPr>
          <p:cNvPr id="8" name="TextBox 7">
            <a:extLst>
              <a:ext uri="{FF2B5EF4-FFF2-40B4-BE49-F238E27FC236}">
                <a16:creationId xmlns:a16="http://schemas.microsoft.com/office/drawing/2014/main" id="{038D14F2-94C1-458C-BBB1-4771D7A24539}"/>
              </a:ext>
            </a:extLst>
          </p:cNvPr>
          <p:cNvSpPr txBox="1"/>
          <p:nvPr/>
        </p:nvSpPr>
        <p:spPr>
          <a:xfrm>
            <a:off x="2538411" y="3114646"/>
            <a:ext cx="7115175" cy="523220"/>
          </a:xfrm>
          <a:prstGeom prst="rect">
            <a:avLst/>
          </a:prstGeom>
          <a:noFill/>
          <a:ln w="38100">
            <a:solidFill>
              <a:schemeClr val="tx1"/>
            </a:solidFill>
          </a:ln>
        </p:spPr>
        <p:txBody>
          <a:bodyPr wrap="square" rtlCol="0">
            <a:spAutoFit/>
          </a:bodyPr>
          <a:lstStyle/>
          <a:p>
            <a:r>
              <a:rPr lang="en-US" sz="2800" b="1" dirty="0"/>
              <a:t>Team Name:         INFERNO</a:t>
            </a:r>
            <a:endParaRPr lang="en-IN" sz="2800" b="1" dirty="0"/>
          </a:p>
        </p:txBody>
      </p:sp>
    </p:spTree>
    <p:extLst>
      <p:ext uri="{BB962C8B-B14F-4D97-AF65-F5344CB8AC3E}">
        <p14:creationId xmlns:p14="http://schemas.microsoft.com/office/powerpoint/2010/main" val="93952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7FC4-49D0-4753-9B97-92D77543A37B}"/>
              </a:ext>
            </a:extLst>
          </p:cNvPr>
          <p:cNvSpPr>
            <a:spLocks noGrp="1"/>
          </p:cNvSpPr>
          <p:nvPr>
            <p:ph type="title"/>
          </p:nvPr>
        </p:nvSpPr>
        <p:spPr>
          <a:xfrm>
            <a:off x="2552700" y="317501"/>
            <a:ext cx="8801100" cy="577850"/>
          </a:xfrm>
          <a:ln w="28575">
            <a:solidFill>
              <a:schemeClr val="tx1"/>
            </a:solidFill>
          </a:ln>
        </p:spPr>
        <p:txBody>
          <a:bodyPr>
            <a:normAutofit fontScale="90000"/>
          </a:bodyPr>
          <a:lstStyle/>
          <a:p>
            <a:pPr algn="ctr"/>
            <a:r>
              <a:rPr lang="en-US" sz="3600" b="1" dirty="0">
                <a:solidFill>
                  <a:schemeClr val="accent5">
                    <a:lumMod val="50000"/>
                  </a:schemeClr>
                </a:solidFill>
                <a:latin typeface="+mn-lt"/>
              </a:rPr>
              <a:t>Main idea of the Project</a:t>
            </a:r>
            <a:endParaRPr lang="en-IN" sz="3600" b="1" dirty="0">
              <a:solidFill>
                <a:schemeClr val="accent5">
                  <a:lumMod val="50000"/>
                </a:schemeClr>
              </a:solidFill>
              <a:latin typeface="+mn-lt"/>
            </a:endParaRPr>
          </a:p>
        </p:txBody>
      </p:sp>
      <p:pic>
        <p:nvPicPr>
          <p:cNvPr id="5" name="Content Placeholder 4">
            <a:extLst>
              <a:ext uri="{FF2B5EF4-FFF2-40B4-BE49-F238E27FC236}">
                <a16:creationId xmlns:a16="http://schemas.microsoft.com/office/drawing/2014/main" id="{E365724E-F1E9-41A2-9ADC-093CB18015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14" y="189898"/>
            <a:ext cx="1964862" cy="814207"/>
          </a:xfrm>
        </p:spPr>
      </p:pic>
      <p:sp>
        <p:nvSpPr>
          <p:cNvPr id="6" name="TextBox 5">
            <a:extLst>
              <a:ext uri="{FF2B5EF4-FFF2-40B4-BE49-F238E27FC236}">
                <a16:creationId xmlns:a16="http://schemas.microsoft.com/office/drawing/2014/main" id="{38D40C15-AABD-4DC6-A0B8-9147AD6CBBD4}"/>
              </a:ext>
            </a:extLst>
          </p:cNvPr>
          <p:cNvSpPr txBox="1"/>
          <p:nvPr/>
        </p:nvSpPr>
        <p:spPr>
          <a:xfrm>
            <a:off x="197314" y="1447800"/>
            <a:ext cx="11708936" cy="4661276"/>
          </a:xfrm>
          <a:prstGeom prst="rect">
            <a:avLst/>
          </a:prstGeom>
          <a:noFill/>
          <a:ln w="28575">
            <a:solidFill>
              <a:schemeClr val="accent4">
                <a:lumMod val="60000"/>
                <a:lumOff val="40000"/>
              </a:schemeClr>
            </a:solidFill>
          </a:ln>
        </p:spPr>
        <p:txBody>
          <a:bodyPr wrap="square" rtlCol="0">
            <a:spAutoFit/>
          </a:bodyPr>
          <a:lstStyle/>
          <a:p>
            <a:pPr algn="just">
              <a:lnSpc>
                <a:spcPct val="150000"/>
              </a:lnSpc>
            </a:pPr>
            <a:r>
              <a:rPr lang="en-IN" sz="2000" dirty="0">
                <a:effectLst/>
                <a:ea typeface="Calibri" panose="020F0502020204030204" pitchFamily="34" charset="0"/>
              </a:rPr>
              <a:t>With the development of agriculture technology, the greenhouse system plays a profound role in environmental modification allowing the growth of plants in different climatic conditions. In the present scenario, greenhouses generally make use of artificial means to </a:t>
            </a:r>
            <a:r>
              <a:rPr lang="en-IN" sz="2000" b="1" dirty="0">
                <a:effectLst/>
                <a:ea typeface="Calibri" panose="020F0502020204030204" pitchFamily="34" charset="0"/>
              </a:rPr>
              <a:t>monitor environmental factors</a:t>
            </a:r>
            <a:r>
              <a:rPr lang="en-IN" sz="2000" dirty="0">
                <a:effectLst/>
                <a:ea typeface="Calibri" panose="020F0502020204030204" pitchFamily="34" charset="0"/>
              </a:rPr>
              <a:t>. However, these techniques cause wastage of manpower and give inaccurate information regarding the environment. So, we have come up with a dynamic monitoring system for the greenhouse environment based on IoT. The proposed idea monitors factors like </a:t>
            </a:r>
            <a:r>
              <a:rPr lang="en-IN" sz="2000" b="1" dirty="0">
                <a:effectLst/>
                <a:ea typeface="Calibri" panose="020F0502020204030204" pitchFamily="34" charset="0"/>
              </a:rPr>
              <a:t>temperature, humidity, soil moisture, and light intensity</a:t>
            </a:r>
            <a:r>
              <a:rPr lang="en-IN" sz="2000" dirty="0">
                <a:effectLst/>
                <a:ea typeface="Calibri" panose="020F0502020204030204" pitchFamily="34" charset="0"/>
              </a:rPr>
              <a:t>. All these parameters are accessed by a user on a mobile app consisting of both manual and an automatic mode, via the cloud. Using the manual mode the user can alter the parameter thresholds and at the same time can also set values for the automatic mode. Hence, water pumps, heaters, coolers, and light sources are controlled to stabilize the greenhouse environment through greenhouse sensors and developed mobile applications.</a:t>
            </a:r>
            <a:endParaRPr lang="en-IN" sz="2000" dirty="0"/>
          </a:p>
        </p:txBody>
      </p:sp>
    </p:spTree>
    <p:extLst>
      <p:ext uri="{BB962C8B-B14F-4D97-AF65-F5344CB8AC3E}">
        <p14:creationId xmlns:p14="http://schemas.microsoft.com/office/powerpoint/2010/main" val="299161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7FC4-49D0-4753-9B97-92D77543A37B}"/>
              </a:ext>
            </a:extLst>
          </p:cNvPr>
          <p:cNvSpPr>
            <a:spLocks noGrp="1"/>
          </p:cNvSpPr>
          <p:nvPr>
            <p:ph type="title"/>
          </p:nvPr>
        </p:nvSpPr>
        <p:spPr>
          <a:xfrm>
            <a:off x="2552700" y="317501"/>
            <a:ext cx="8801100" cy="577850"/>
          </a:xfrm>
          <a:ln w="28575">
            <a:solidFill>
              <a:schemeClr val="tx1"/>
            </a:solidFill>
          </a:ln>
        </p:spPr>
        <p:txBody>
          <a:bodyPr>
            <a:normAutofit fontScale="90000"/>
          </a:bodyPr>
          <a:lstStyle/>
          <a:p>
            <a:pPr algn="ctr"/>
            <a:r>
              <a:rPr lang="en-US" sz="3600" b="1" dirty="0">
                <a:solidFill>
                  <a:schemeClr val="accent5">
                    <a:lumMod val="50000"/>
                  </a:schemeClr>
                </a:solidFill>
                <a:latin typeface="+mn-lt"/>
              </a:rPr>
              <a:t>Proposed Project Objectives</a:t>
            </a:r>
            <a:endParaRPr lang="en-IN" sz="3600" b="1" dirty="0">
              <a:solidFill>
                <a:schemeClr val="accent5">
                  <a:lumMod val="50000"/>
                </a:schemeClr>
              </a:solidFill>
              <a:latin typeface="+mn-lt"/>
            </a:endParaRPr>
          </a:p>
        </p:txBody>
      </p:sp>
      <p:pic>
        <p:nvPicPr>
          <p:cNvPr id="5" name="Content Placeholder 4">
            <a:extLst>
              <a:ext uri="{FF2B5EF4-FFF2-40B4-BE49-F238E27FC236}">
                <a16:creationId xmlns:a16="http://schemas.microsoft.com/office/drawing/2014/main" id="{E365724E-F1E9-41A2-9ADC-093CB18015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14" y="189898"/>
            <a:ext cx="1964862" cy="814207"/>
          </a:xfrm>
        </p:spPr>
      </p:pic>
      <p:sp>
        <p:nvSpPr>
          <p:cNvPr id="6" name="TextBox 5">
            <a:extLst>
              <a:ext uri="{FF2B5EF4-FFF2-40B4-BE49-F238E27FC236}">
                <a16:creationId xmlns:a16="http://schemas.microsoft.com/office/drawing/2014/main" id="{38D40C15-AABD-4DC6-A0B8-9147AD6CBBD4}"/>
              </a:ext>
            </a:extLst>
          </p:cNvPr>
          <p:cNvSpPr txBox="1"/>
          <p:nvPr/>
        </p:nvSpPr>
        <p:spPr>
          <a:xfrm>
            <a:off x="197314" y="1447800"/>
            <a:ext cx="11708936" cy="5119350"/>
          </a:xfrm>
          <a:prstGeom prst="rect">
            <a:avLst/>
          </a:prstGeom>
          <a:noFill/>
          <a:ln w="28575">
            <a:solidFill>
              <a:schemeClr val="accent4">
                <a:lumMod val="60000"/>
                <a:lumOff val="40000"/>
              </a:schemeClr>
            </a:solidFill>
          </a:ln>
        </p:spPr>
        <p:txBody>
          <a:bodyPr wrap="square" rtlCol="0">
            <a:spAutoFit/>
          </a:bodyPr>
          <a:lstStyle/>
          <a:p>
            <a:pPr algn="just">
              <a:spcAft>
                <a:spcPts val="600"/>
              </a:spcAft>
            </a:pPr>
            <a:r>
              <a:rPr lang="en-US" sz="1800" dirty="0">
                <a:solidFill>
                  <a:srgbClr val="0D0D0D"/>
                </a:solidFill>
                <a:effectLst/>
                <a:latin typeface="Franklin Gothic Book" panose="020B0503020102020204" pitchFamily="34" charset="0"/>
                <a:ea typeface="HGGothicE" panose="020B0909000000000000" pitchFamily="49" charset="-128"/>
                <a:cs typeface="Times New Roman" panose="02020603050405020304" pitchFamily="18" charset="0"/>
              </a:rPr>
              <a:t> </a:t>
            </a:r>
          </a:p>
          <a:p>
            <a:pPr algn="just">
              <a:spcAft>
                <a:spcPts val="600"/>
              </a:spcAft>
            </a:pPr>
            <a:r>
              <a:rPr lang="en-US" sz="1800" dirty="0">
                <a:solidFill>
                  <a:srgbClr val="0D0D0D"/>
                </a:solidFill>
                <a:effectLst/>
                <a:latin typeface="Franklin Gothic Book" panose="020B0503020102020204" pitchFamily="34" charset="0"/>
                <a:ea typeface="HGGothicE" panose="020B0909000000000000" pitchFamily="49" charset="-128"/>
                <a:cs typeface="Times New Roman" panose="02020603050405020304" pitchFamily="18" charset="0"/>
              </a:rPr>
              <a:t>When it comes to Greenhouses, they are great protection from adverse weather conditions. Farm managers/farmers will be able to manage their Greenhouses more efficiently and handle their tasks more easily. The development of mobile application and inclusion of cloud in the whole setup makes data accessible and also ensures system monitoring from anywhere and anytime. At the same time, the user can customize the threshold of the parameters of the greenhouse environment in the manual and automatic mode of the mobile application as per the requirement in any situation.</a:t>
            </a:r>
          </a:p>
          <a:p>
            <a:pPr>
              <a:spcAft>
                <a:spcPts val="1000"/>
              </a:spcAft>
            </a:pPr>
            <a:r>
              <a:rPr lang="en-US" sz="1800" dirty="0">
                <a:effectLst/>
                <a:ea typeface="Calibri" panose="020F0502020204030204" pitchFamily="34" charset="0"/>
                <a:cs typeface="Shruti" panose="020B0502040204020203" pitchFamily="34" charset="0"/>
              </a:rPr>
              <a:t>1.</a:t>
            </a:r>
            <a:r>
              <a:rPr lang="en-US" sz="1800" b="1" dirty="0">
                <a:effectLst/>
                <a:ea typeface="Calibri" panose="020F0502020204030204" pitchFamily="34" charset="0"/>
                <a:cs typeface="Shruti" panose="020B0502040204020203" pitchFamily="34" charset="0"/>
              </a:rPr>
              <a:t>IoT</a:t>
            </a:r>
            <a:r>
              <a:rPr lang="en-US" sz="1800" dirty="0">
                <a:effectLst/>
                <a:ea typeface="Calibri" panose="020F0502020204030204" pitchFamily="34" charset="0"/>
                <a:cs typeface="Shruti" panose="020B0502040204020203" pitchFamily="34" charset="0"/>
              </a:rPr>
              <a:t> to observe from anywhere and anytime.</a:t>
            </a:r>
            <a:endParaRPr lang="en-IN" sz="1800" dirty="0">
              <a:effectLst/>
              <a:ea typeface="Calibri" panose="020F0502020204030204" pitchFamily="34" charset="0"/>
              <a:cs typeface="Shruti" panose="020B0502040204020203" pitchFamily="34" charset="0"/>
            </a:endParaRPr>
          </a:p>
          <a:p>
            <a:pPr>
              <a:spcAft>
                <a:spcPts val="1000"/>
              </a:spcAft>
            </a:pPr>
            <a:r>
              <a:rPr lang="en-US" sz="1800" dirty="0">
                <a:effectLst/>
                <a:ea typeface="Calibri" panose="020F0502020204030204" pitchFamily="34" charset="0"/>
                <a:cs typeface="Shruti" panose="020B0502040204020203" pitchFamily="34" charset="0"/>
              </a:rPr>
              <a:t>2.No need to go to the frequently, hence </a:t>
            </a:r>
            <a:r>
              <a:rPr lang="en-US" sz="1800" b="1" dirty="0">
                <a:effectLst/>
                <a:ea typeface="Calibri" panose="020F0502020204030204" pitchFamily="34" charset="0"/>
                <a:cs typeface="Shruti" panose="020B0502040204020203" pitchFamily="34" charset="0"/>
              </a:rPr>
              <a:t>less man power</a:t>
            </a:r>
            <a:r>
              <a:rPr lang="en-US" sz="1800" dirty="0">
                <a:effectLst/>
                <a:ea typeface="Calibri" panose="020F0502020204030204" pitchFamily="34" charset="0"/>
                <a:cs typeface="Shruti" panose="020B0502040204020203" pitchFamily="34" charset="0"/>
              </a:rPr>
              <a:t>.</a:t>
            </a:r>
            <a:endParaRPr lang="en-IN" sz="1800" dirty="0">
              <a:effectLst/>
              <a:ea typeface="Calibri" panose="020F0502020204030204" pitchFamily="34" charset="0"/>
              <a:cs typeface="Shruti" panose="020B0502040204020203" pitchFamily="34" charset="0"/>
            </a:endParaRPr>
          </a:p>
          <a:p>
            <a:pPr>
              <a:spcAft>
                <a:spcPts val="1000"/>
              </a:spcAft>
            </a:pPr>
            <a:r>
              <a:rPr lang="en-US" sz="1800" dirty="0">
                <a:effectLst/>
                <a:ea typeface="Calibri" panose="020F0502020204030204" pitchFamily="34" charset="0"/>
                <a:cs typeface="Shruti" panose="020B0502040204020203" pitchFamily="34" charset="0"/>
              </a:rPr>
              <a:t>3.Revenue of product perfectly satisfies the need of customers.</a:t>
            </a:r>
            <a:endParaRPr lang="en-IN" sz="1800" dirty="0">
              <a:effectLst/>
              <a:ea typeface="Calibri" panose="020F0502020204030204" pitchFamily="34" charset="0"/>
              <a:cs typeface="Shruti" panose="020B0502040204020203" pitchFamily="34" charset="0"/>
            </a:endParaRPr>
          </a:p>
          <a:p>
            <a:pPr>
              <a:spcAft>
                <a:spcPts val="1000"/>
              </a:spcAft>
            </a:pPr>
            <a:r>
              <a:rPr lang="en-US" sz="1800" dirty="0">
                <a:effectLst/>
                <a:ea typeface="Calibri" panose="020F0502020204030204" pitchFamily="34" charset="0"/>
                <a:cs typeface="Shruti" panose="020B0502040204020203" pitchFamily="34" charset="0"/>
              </a:rPr>
              <a:t>4.</a:t>
            </a:r>
            <a:r>
              <a:rPr lang="en-US" sz="1800" b="1" dirty="0">
                <a:effectLst/>
                <a:ea typeface="Calibri" panose="020F0502020204030204" pitchFamily="34" charset="0"/>
                <a:cs typeface="Shruti" panose="020B0502040204020203" pitchFamily="34" charset="0"/>
              </a:rPr>
              <a:t>Accurate values</a:t>
            </a:r>
            <a:r>
              <a:rPr lang="en-US" sz="1800" dirty="0">
                <a:effectLst/>
                <a:ea typeface="Calibri" panose="020F0502020204030204" pitchFamily="34" charset="0"/>
                <a:cs typeface="Shruti" panose="020B0502040204020203" pitchFamily="34" charset="0"/>
              </a:rPr>
              <a:t> in automatic method.</a:t>
            </a:r>
            <a:endParaRPr lang="en-IN" sz="1800" dirty="0">
              <a:effectLst/>
              <a:ea typeface="Calibri" panose="020F0502020204030204" pitchFamily="34" charset="0"/>
              <a:cs typeface="Shruti" panose="020B0502040204020203" pitchFamily="34" charset="0"/>
            </a:endParaRPr>
          </a:p>
          <a:p>
            <a:pPr>
              <a:spcAft>
                <a:spcPts val="1000"/>
              </a:spcAft>
            </a:pPr>
            <a:r>
              <a:rPr lang="en-US" sz="1800" dirty="0">
                <a:effectLst/>
                <a:ea typeface="Calibri" panose="020F0502020204030204" pitchFamily="34" charset="0"/>
                <a:cs typeface="Shruti" panose="020B0502040204020203" pitchFamily="34" charset="0"/>
              </a:rPr>
              <a:t>5.Automatic Water supply and temperature control.</a:t>
            </a:r>
            <a:endParaRPr lang="en-IN" sz="1800" dirty="0">
              <a:effectLst/>
              <a:ea typeface="Calibri" panose="020F0502020204030204" pitchFamily="34" charset="0"/>
              <a:cs typeface="Shruti" panose="020B0502040204020203" pitchFamily="34" charset="0"/>
            </a:endParaRPr>
          </a:p>
          <a:p>
            <a:r>
              <a:rPr lang="en-US" sz="1800" dirty="0">
                <a:effectLst/>
                <a:ea typeface="Calibri" panose="020F0502020204030204" pitchFamily="34" charset="0"/>
                <a:cs typeface="Shruti" panose="020B0502040204020203" pitchFamily="34" charset="0"/>
              </a:rPr>
              <a:t>6.Greatly reduce or eliminate labor and potential </a:t>
            </a:r>
            <a:r>
              <a:rPr lang="en-US" sz="1800" b="1" dirty="0">
                <a:effectLst/>
                <a:ea typeface="Calibri" panose="020F0502020204030204" pitchFamily="34" charset="0"/>
                <a:cs typeface="Shruti" panose="020B0502040204020203" pitchFamily="34" charset="0"/>
              </a:rPr>
              <a:t>for human error in mixing feed</a:t>
            </a:r>
            <a:r>
              <a:rPr lang="en-US" sz="1800" dirty="0">
                <a:effectLst/>
                <a:ea typeface="Calibri" panose="020F0502020204030204" pitchFamily="34" charset="0"/>
                <a:cs typeface="Shruti" panose="020B0502040204020203" pitchFamily="34" charset="0"/>
              </a:rPr>
              <a:t> formulas.</a:t>
            </a:r>
            <a:endParaRPr lang="en-IN" sz="1800" dirty="0">
              <a:solidFill>
                <a:srgbClr val="0D0D0D"/>
              </a:solidFill>
              <a:effectLst/>
              <a:ea typeface="HGGothicE" panose="020B0909000000000000" pitchFamily="49" charset="-128"/>
              <a:cs typeface="Times New Roman" panose="02020603050405020304" pitchFamily="18" charset="0"/>
            </a:endParaRPr>
          </a:p>
          <a:p>
            <a:pPr algn="just">
              <a:spcAft>
                <a:spcPts val="600"/>
              </a:spcAft>
            </a:pPr>
            <a:r>
              <a:rPr lang="en-US" sz="1800" dirty="0">
                <a:solidFill>
                  <a:srgbClr val="0D0D0D"/>
                </a:solidFill>
                <a:effectLst/>
                <a:ea typeface="HGGothicE" panose="020B0909000000000000" pitchFamily="49" charset="-128"/>
                <a:cs typeface="Times New Roman" panose="02020603050405020304" pitchFamily="18" charset="0"/>
              </a:rPr>
              <a:t> </a:t>
            </a:r>
            <a:endParaRPr lang="en-IN" sz="1800" dirty="0">
              <a:solidFill>
                <a:srgbClr val="0D0D0D"/>
              </a:solidFill>
              <a:effectLst/>
              <a:ea typeface="HGGothicE" panose="020B0909000000000000" pitchFamily="49" charset="-128"/>
              <a:cs typeface="Times New Roman" panose="02020603050405020304" pitchFamily="18" charset="0"/>
            </a:endParaRPr>
          </a:p>
          <a:p>
            <a:pPr algn="just">
              <a:spcAft>
                <a:spcPts val="600"/>
              </a:spcAft>
            </a:pPr>
            <a:r>
              <a:rPr lang="en-US" sz="1800" dirty="0">
                <a:solidFill>
                  <a:srgbClr val="0D0D0D"/>
                </a:solidFill>
                <a:effectLst/>
                <a:ea typeface="HGGothicE" panose="020B0909000000000000" pitchFamily="49" charset="-128"/>
                <a:cs typeface="Times New Roman" panose="02020603050405020304" pitchFamily="18" charset="0"/>
              </a:rPr>
              <a:t> </a:t>
            </a:r>
            <a:endParaRPr lang="en-IN" dirty="0"/>
          </a:p>
        </p:txBody>
      </p:sp>
    </p:spTree>
    <p:extLst>
      <p:ext uri="{BB962C8B-B14F-4D97-AF65-F5344CB8AC3E}">
        <p14:creationId xmlns:p14="http://schemas.microsoft.com/office/powerpoint/2010/main" val="4231853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7FC4-49D0-4753-9B97-92D77543A37B}"/>
              </a:ext>
            </a:extLst>
          </p:cNvPr>
          <p:cNvSpPr>
            <a:spLocks noGrp="1"/>
          </p:cNvSpPr>
          <p:nvPr>
            <p:ph type="title"/>
          </p:nvPr>
        </p:nvSpPr>
        <p:spPr>
          <a:xfrm>
            <a:off x="2552700" y="317501"/>
            <a:ext cx="8801100" cy="577850"/>
          </a:xfrm>
          <a:ln w="28575">
            <a:solidFill>
              <a:schemeClr val="tx1"/>
            </a:solidFill>
          </a:ln>
        </p:spPr>
        <p:txBody>
          <a:bodyPr>
            <a:normAutofit fontScale="90000"/>
          </a:bodyPr>
          <a:lstStyle/>
          <a:p>
            <a:pPr algn="ctr"/>
            <a:r>
              <a:rPr lang="en-US" sz="3600" b="1" dirty="0">
                <a:solidFill>
                  <a:schemeClr val="accent5">
                    <a:lumMod val="50000"/>
                  </a:schemeClr>
                </a:solidFill>
                <a:latin typeface="+mn-lt"/>
              </a:rPr>
              <a:t>Proposed Project Outcomes</a:t>
            </a:r>
            <a:endParaRPr lang="en-IN" sz="3600" b="1" dirty="0">
              <a:solidFill>
                <a:schemeClr val="accent5">
                  <a:lumMod val="50000"/>
                </a:schemeClr>
              </a:solidFill>
              <a:latin typeface="+mn-lt"/>
            </a:endParaRPr>
          </a:p>
        </p:txBody>
      </p:sp>
      <p:pic>
        <p:nvPicPr>
          <p:cNvPr id="5" name="Content Placeholder 4">
            <a:extLst>
              <a:ext uri="{FF2B5EF4-FFF2-40B4-BE49-F238E27FC236}">
                <a16:creationId xmlns:a16="http://schemas.microsoft.com/office/drawing/2014/main" id="{E365724E-F1E9-41A2-9ADC-093CB18015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14" y="189898"/>
            <a:ext cx="1964862" cy="814207"/>
          </a:xfrm>
        </p:spPr>
      </p:pic>
      <p:sp>
        <p:nvSpPr>
          <p:cNvPr id="6" name="TextBox 5">
            <a:extLst>
              <a:ext uri="{FF2B5EF4-FFF2-40B4-BE49-F238E27FC236}">
                <a16:creationId xmlns:a16="http://schemas.microsoft.com/office/drawing/2014/main" id="{38D40C15-AABD-4DC6-A0B8-9147AD6CBBD4}"/>
              </a:ext>
            </a:extLst>
          </p:cNvPr>
          <p:cNvSpPr txBox="1"/>
          <p:nvPr/>
        </p:nvSpPr>
        <p:spPr>
          <a:xfrm>
            <a:off x="197314" y="1447800"/>
            <a:ext cx="11708936" cy="5092699"/>
          </a:xfrm>
          <a:prstGeom prst="rect">
            <a:avLst/>
          </a:prstGeom>
          <a:noFill/>
          <a:ln w="28575">
            <a:solidFill>
              <a:schemeClr val="accent4">
                <a:lumMod val="60000"/>
                <a:lumOff val="40000"/>
              </a:schemeClr>
            </a:solidFill>
          </a:ln>
        </p:spPr>
        <p:txBody>
          <a:bodyPr wrap="square" rtlCol="0">
            <a:spAutoFit/>
          </a:bodyPr>
          <a:lstStyle/>
          <a:p>
            <a:endParaRPr lang="en-IN" dirty="0"/>
          </a:p>
        </p:txBody>
      </p:sp>
      <p:pic>
        <p:nvPicPr>
          <p:cNvPr id="4" name="Picture 3">
            <a:extLst>
              <a:ext uri="{FF2B5EF4-FFF2-40B4-BE49-F238E27FC236}">
                <a16:creationId xmlns:a16="http://schemas.microsoft.com/office/drawing/2014/main" id="{C6B8B424-368C-4717-9469-4405F5380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72" y="1910817"/>
            <a:ext cx="2994660" cy="4166663"/>
          </a:xfrm>
          <a:prstGeom prst="rect">
            <a:avLst/>
          </a:prstGeom>
        </p:spPr>
      </p:pic>
      <p:pic>
        <p:nvPicPr>
          <p:cNvPr id="8" name="Picture 7">
            <a:extLst>
              <a:ext uri="{FF2B5EF4-FFF2-40B4-BE49-F238E27FC236}">
                <a16:creationId xmlns:a16="http://schemas.microsoft.com/office/drawing/2014/main" id="{B0045F94-8D59-4269-89E5-D44EC07AE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5428" y="1910816"/>
            <a:ext cx="3048000" cy="4166664"/>
          </a:xfrm>
          <a:prstGeom prst="rect">
            <a:avLst/>
          </a:prstGeom>
        </p:spPr>
      </p:pic>
    </p:spTree>
    <p:extLst>
      <p:ext uri="{BB962C8B-B14F-4D97-AF65-F5344CB8AC3E}">
        <p14:creationId xmlns:p14="http://schemas.microsoft.com/office/powerpoint/2010/main" val="102546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7FC4-49D0-4753-9B97-92D77543A37B}"/>
              </a:ext>
            </a:extLst>
          </p:cNvPr>
          <p:cNvSpPr>
            <a:spLocks noGrp="1"/>
          </p:cNvSpPr>
          <p:nvPr>
            <p:ph type="title"/>
          </p:nvPr>
        </p:nvSpPr>
        <p:spPr>
          <a:xfrm>
            <a:off x="2552700" y="317501"/>
            <a:ext cx="8801100" cy="577850"/>
          </a:xfrm>
          <a:ln w="28575">
            <a:solidFill>
              <a:schemeClr val="tx1"/>
            </a:solidFill>
          </a:ln>
        </p:spPr>
        <p:txBody>
          <a:bodyPr>
            <a:normAutofit fontScale="90000"/>
          </a:bodyPr>
          <a:lstStyle/>
          <a:p>
            <a:pPr algn="ctr"/>
            <a:r>
              <a:rPr lang="en-US" sz="3600" b="1" dirty="0">
                <a:solidFill>
                  <a:schemeClr val="accent5">
                    <a:lumMod val="50000"/>
                  </a:schemeClr>
                </a:solidFill>
                <a:latin typeface="+mn-lt"/>
              </a:rPr>
              <a:t>Process Model</a:t>
            </a:r>
            <a:endParaRPr lang="en-IN" sz="3600" b="1" dirty="0">
              <a:solidFill>
                <a:schemeClr val="accent5">
                  <a:lumMod val="50000"/>
                </a:schemeClr>
              </a:solidFill>
              <a:latin typeface="+mn-lt"/>
            </a:endParaRPr>
          </a:p>
        </p:txBody>
      </p:sp>
      <p:pic>
        <p:nvPicPr>
          <p:cNvPr id="5" name="Content Placeholder 4">
            <a:extLst>
              <a:ext uri="{FF2B5EF4-FFF2-40B4-BE49-F238E27FC236}">
                <a16:creationId xmlns:a16="http://schemas.microsoft.com/office/drawing/2014/main" id="{E365724E-F1E9-41A2-9ADC-093CB18015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14" y="189898"/>
            <a:ext cx="1964862" cy="814207"/>
          </a:xfrm>
        </p:spPr>
      </p:pic>
      <p:sp>
        <p:nvSpPr>
          <p:cNvPr id="6" name="TextBox 5">
            <a:extLst>
              <a:ext uri="{FF2B5EF4-FFF2-40B4-BE49-F238E27FC236}">
                <a16:creationId xmlns:a16="http://schemas.microsoft.com/office/drawing/2014/main" id="{38D40C15-AABD-4DC6-A0B8-9147AD6CBBD4}"/>
              </a:ext>
            </a:extLst>
          </p:cNvPr>
          <p:cNvSpPr txBox="1"/>
          <p:nvPr/>
        </p:nvSpPr>
        <p:spPr>
          <a:xfrm>
            <a:off x="197314" y="1447800"/>
            <a:ext cx="11708936" cy="5092699"/>
          </a:xfrm>
          <a:prstGeom prst="rect">
            <a:avLst/>
          </a:prstGeom>
          <a:noFill/>
          <a:ln w="28575">
            <a:solidFill>
              <a:schemeClr val="accent4">
                <a:lumMod val="60000"/>
                <a:lumOff val="40000"/>
              </a:schemeClr>
            </a:solidFill>
          </a:ln>
        </p:spPr>
        <p:txBody>
          <a:bodyPr wrap="square" rtlCol="0">
            <a:spAutoFit/>
          </a:bodyPr>
          <a:lstStyle/>
          <a:p>
            <a:endParaRPr lang="en-IN" dirty="0"/>
          </a:p>
        </p:txBody>
      </p:sp>
      <p:pic>
        <p:nvPicPr>
          <p:cNvPr id="4" name="Picture 3">
            <a:extLst>
              <a:ext uri="{FF2B5EF4-FFF2-40B4-BE49-F238E27FC236}">
                <a16:creationId xmlns:a16="http://schemas.microsoft.com/office/drawing/2014/main" id="{73D51285-26D8-412B-8524-062F8C235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526" y="1845841"/>
            <a:ext cx="8020511" cy="4296616"/>
          </a:xfrm>
          <a:prstGeom prst="rect">
            <a:avLst/>
          </a:prstGeom>
        </p:spPr>
      </p:pic>
    </p:spTree>
    <p:extLst>
      <p:ext uri="{BB962C8B-B14F-4D97-AF65-F5344CB8AC3E}">
        <p14:creationId xmlns:p14="http://schemas.microsoft.com/office/powerpoint/2010/main" val="655404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7FC4-49D0-4753-9B97-92D77543A37B}"/>
              </a:ext>
            </a:extLst>
          </p:cNvPr>
          <p:cNvSpPr>
            <a:spLocks noGrp="1"/>
          </p:cNvSpPr>
          <p:nvPr>
            <p:ph type="title"/>
          </p:nvPr>
        </p:nvSpPr>
        <p:spPr>
          <a:xfrm>
            <a:off x="2552700" y="317501"/>
            <a:ext cx="8801100" cy="577850"/>
          </a:xfrm>
          <a:ln w="28575">
            <a:solidFill>
              <a:schemeClr val="tx1"/>
            </a:solidFill>
          </a:ln>
        </p:spPr>
        <p:txBody>
          <a:bodyPr>
            <a:normAutofit fontScale="90000"/>
          </a:bodyPr>
          <a:lstStyle/>
          <a:p>
            <a:pPr algn="ctr"/>
            <a:r>
              <a:rPr lang="en-US" sz="3600" b="1" dirty="0">
                <a:solidFill>
                  <a:schemeClr val="accent5">
                    <a:lumMod val="50000"/>
                  </a:schemeClr>
                </a:solidFill>
                <a:latin typeface="+mn-lt"/>
              </a:rPr>
              <a:t>Architectural Diagram</a:t>
            </a:r>
            <a:endParaRPr lang="en-IN" sz="3600" b="1" dirty="0">
              <a:solidFill>
                <a:schemeClr val="accent5">
                  <a:lumMod val="50000"/>
                </a:schemeClr>
              </a:solidFill>
              <a:latin typeface="+mn-lt"/>
            </a:endParaRPr>
          </a:p>
        </p:txBody>
      </p:sp>
      <p:pic>
        <p:nvPicPr>
          <p:cNvPr id="5" name="Content Placeholder 4">
            <a:extLst>
              <a:ext uri="{FF2B5EF4-FFF2-40B4-BE49-F238E27FC236}">
                <a16:creationId xmlns:a16="http://schemas.microsoft.com/office/drawing/2014/main" id="{E365724E-F1E9-41A2-9ADC-093CB18015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14" y="189898"/>
            <a:ext cx="1964862" cy="814207"/>
          </a:xfrm>
        </p:spPr>
      </p:pic>
      <p:sp>
        <p:nvSpPr>
          <p:cNvPr id="6" name="TextBox 5">
            <a:extLst>
              <a:ext uri="{FF2B5EF4-FFF2-40B4-BE49-F238E27FC236}">
                <a16:creationId xmlns:a16="http://schemas.microsoft.com/office/drawing/2014/main" id="{38D40C15-AABD-4DC6-A0B8-9147AD6CBBD4}"/>
              </a:ext>
            </a:extLst>
          </p:cNvPr>
          <p:cNvSpPr txBox="1"/>
          <p:nvPr/>
        </p:nvSpPr>
        <p:spPr>
          <a:xfrm>
            <a:off x="197314" y="1447800"/>
            <a:ext cx="11708936" cy="5092699"/>
          </a:xfrm>
          <a:prstGeom prst="rect">
            <a:avLst/>
          </a:prstGeom>
          <a:noFill/>
          <a:ln w="28575">
            <a:solidFill>
              <a:schemeClr val="accent4">
                <a:lumMod val="60000"/>
                <a:lumOff val="40000"/>
              </a:schemeClr>
            </a:solidFill>
          </a:ln>
        </p:spPr>
        <p:txBody>
          <a:bodyPr wrap="square" rtlCol="0">
            <a:spAutoFit/>
          </a:bodyPr>
          <a:lstStyle/>
          <a:p>
            <a:endParaRPr lang="en-IN" dirty="0"/>
          </a:p>
        </p:txBody>
      </p:sp>
      <p:pic>
        <p:nvPicPr>
          <p:cNvPr id="7" name="Content Placeholder 2">
            <a:extLst>
              <a:ext uri="{FF2B5EF4-FFF2-40B4-BE49-F238E27FC236}">
                <a16:creationId xmlns:a16="http://schemas.microsoft.com/office/drawing/2014/main" id="{B65986E2-E661-45E9-8A12-583B121CD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49" y="1843390"/>
            <a:ext cx="11494919" cy="4427573"/>
          </a:xfrm>
          <a:prstGeom prst="rect">
            <a:avLst/>
          </a:prstGeom>
        </p:spPr>
      </p:pic>
    </p:spTree>
    <p:extLst>
      <p:ext uri="{BB962C8B-B14F-4D97-AF65-F5344CB8AC3E}">
        <p14:creationId xmlns:p14="http://schemas.microsoft.com/office/powerpoint/2010/main" val="428963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7FC4-49D0-4753-9B97-92D77543A37B}"/>
              </a:ext>
            </a:extLst>
          </p:cNvPr>
          <p:cNvSpPr>
            <a:spLocks noGrp="1"/>
          </p:cNvSpPr>
          <p:nvPr>
            <p:ph type="title"/>
          </p:nvPr>
        </p:nvSpPr>
        <p:spPr>
          <a:xfrm>
            <a:off x="2552700" y="317501"/>
            <a:ext cx="8801100" cy="577850"/>
          </a:xfrm>
          <a:ln w="28575">
            <a:solidFill>
              <a:schemeClr val="tx1"/>
            </a:solidFill>
          </a:ln>
        </p:spPr>
        <p:txBody>
          <a:bodyPr>
            <a:normAutofit fontScale="90000"/>
          </a:bodyPr>
          <a:lstStyle/>
          <a:p>
            <a:pPr algn="ctr"/>
            <a:r>
              <a:rPr lang="en-US" sz="3600" b="1" dirty="0">
                <a:solidFill>
                  <a:schemeClr val="accent5">
                    <a:lumMod val="50000"/>
                  </a:schemeClr>
                </a:solidFill>
                <a:latin typeface="+mn-lt"/>
              </a:rPr>
              <a:t>Software and Hardware Requirements</a:t>
            </a:r>
            <a:endParaRPr lang="en-IN" sz="3600" b="1" dirty="0">
              <a:solidFill>
                <a:schemeClr val="accent5">
                  <a:lumMod val="50000"/>
                </a:schemeClr>
              </a:solidFill>
              <a:latin typeface="+mn-lt"/>
            </a:endParaRPr>
          </a:p>
        </p:txBody>
      </p:sp>
      <p:pic>
        <p:nvPicPr>
          <p:cNvPr id="5" name="Content Placeholder 4">
            <a:extLst>
              <a:ext uri="{FF2B5EF4-FFF2-40B4-BE49-F238E27FC236}">
                <a16:creationId xmlns:a16="http://schemas.microsoft.com/office/drawing/2014/main" id="{E365724E-F1E9-41A2-9ADC-093CB18015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14" y="189898"/>
            <a:ext cx="1964862" cy="814207"/>
          </a:xfrm>
        </p:spPr>
      </p:pic>
      <p:sp>
        <p:nvSpPr>
          <p:cNvPr id="6" name="TextBox 5">
            <a:extLst>
              <a:ext uri="{FF2B5EF4-FFF2-40B4-BE49-F238E27FC236}">
                <a16:creationId xmlns:a16="http://schemas.microsoft.com/office/drawing/2014/main" id="{38D40C15-AABD-4DC6-A0B8-9147AD6CBBD4}"/>
              </a:ext>
            </a:extLst>
          </p:cNvPr>
          <p:cNvSpPr txBox="1"/>
          <p:nvPr/>
        </p:nvSpPr>
        <p:spPr>
          <a:xfrm>
            <a:off x="197314" y="1447800"/>
            <a:ext cx="11708936" cy="4708981"/>
          </a:xfrm>
          <a:prstGeom prst="rect">
            <a:avLst/>
          </a:prstGeom>
          <a:noFill/>
          <a:ln w="28575">
            <a:solidFill>
              <a:schemeClr val="accent4">
                <a:lumMod val="60000"/>
                <a:lumOff val="40000"/>
              </a:schemeClr>
            </a:solidFill>
          </a:ln>
        </p:spPr>
        <p:txBody>
          <a:bodyPr wrap="square" rtlCol="0">
            <a:spAutoFit/>
          </a:bodyPr>
          <a:lstStyle/>
          <a:p>
            <a:r>
              <a:rPr lang="en-IN" sz="2000" b="1" dirty="0"/>
              <a:t>Software Requirement:</a:t>
            </a:r>
          </a:p>
          <a:p>
            <a:r>
              <a:rPr lang="en-IN" sz="2000" dirty="0"/>
              <a:t>1. Arduino IDE Software</a:t>
            </a:r>
          </a:p>
          <a:p>
            <a:r>
              <a:rPr lang="en-IN" sz="2000" dirty="0"/>
              <a:t>2. Cloud Platform - Thing Speak</a:t>
            </a:r>
          </a:p>
          <a:p>
            <a:r>
              <a:rPr lang="en-IN" sz="2000" dirty="0"/>
              <a:t>3. App Development - MIT App Inventor, MQTT Dashboard</a:t>
            </a:r>
          </a:p>
          <a:p>
            <a:endParaRPr lang="en-IN" sz="2000" dirty="0"/>
          </a:p>
          <a:p>
            <a:r>
              <a:rPr lang="en-IN" sz="2000" b="1" dirty="0"/>
              <a:t>Hardware Requirement:</a:t>
            </a:r>
          </a:p>
          <a:p>
            <a:r>
              <a:rPr lang="en-IN" sz="2000" dirty="0"/>
              <a:t>1. Arduino IDE</a:t>
            </a:r>
          </a:p>
          <a:p>
            <a:r>
              <a:rPr lang="en-IN" sz="2000" dirty="0"/>
              <a:t>2. DHT11: Temperature and Humidity Sensor </a:t>
            </a:r>
          </a:p>
          <a:p>
            <a:r>
              <a:rPr lang="en-IN" sz="2000" dirty="0"/>
              <a:t>3. Soil Moisture Sensor </a:t>
            </a:r>
          </a:p>
          <a:p>
            <a:r>
              <a:rPr lang="en-IN" sz="2000" dirty="0"/>
              <a:t>4. Light Sensor </a:t>
            </a:r>
          </a:p>
          <a:p>
            <a:r>
              <a:rPr lang="en-IN" sz="2000" dirty="0"/>
              <a:t>5. Fan/Air Conditioner </a:t>
            </a:r>
          </a:p>
          <a:p>
            <a:r>
              <a:rPr lang="en-IN" sz="2000" dirty="0"/>
              <a:t>6. Infrared Lights Required</a:t>
            </a:r>
          </a:p>
          <a:p>
            <a:r>
              <a:rPr lang="en-IN" sz="2000" dirty="0"/>
              <a:t>7. Node MCU ESP8266</a:t>
            </a:r>
          </a:p>
          <a:p>
            <a:r>
              <a:rPr lang="en-IN" sz="2000" dirty="0"/>
              <a:t>8. Humidifiers</a:t>
            </a:r>
          </a:p>
          <a:p>
            <a:r>
              <a:rPr lang="en-IN" sz="2000" dirty="0"/>
              <a:t>9. Wires/Cables Required </a:t>
            </a:r>
          </a:p>
        </p:txBody>
      </p:sp>
    </p:spTree>
    <p:extLst>
      <p:ext uri="{BB962C8B-B14F-4D97-AF65-F5344CB8AC3E}">
        <p14:creationId xmlns:p14="http://schemas.microsoft.com/office/powerpoint/2010/main" val="312828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65724E-F1E9-41A2-9ADC-093CB18015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3569" y="180373"/>
            <a:ext cx="1964862" cy="814207"/>
          </a:xfrm>
        </p:spPr>
      </p:pic>
      <p:sp>
        <p:nvSpPr>
          <p:cNvPr id="6" name="TextBox 5">
            <a:extLst>
              <a:ext uri="{FF2B5EF4-FFF2-40B4-BE49-F238E27FC236}">
                <a16:creationId xmlns:a16="http://schemas.microsoft.com/office/drawing/2014/main" id="{38D40C15-AABD-4DC6-A0B8-9147AD6CBBD4}"/>
              </a:ext>
            </a:extLst>
          </p:cNvPr>
          <p:cNvSpPr txBox="1"/>
          <p:nvPr/>
        </p:nvSpPr>
        <p:spPr>
          <a:xfrm>
            <a:off x="241532" y="1478518"/>
            <a:ext cx="11708936" cy="5078313"/>
          </a:xfrm>
          <a:prstGeom prst="rect">
            <a:avLst/>
          </a:prstGeom>
          <a:noFill/>
          <a:ln w="28575">
            <a:solidFill>
              <a:schemeClr val="accent4">
                <a:lumMod val="60000"/>
                <a:lumOff val="40000"/>
              </a:schemeClr>
            </a:solidFill>
          </a:ln>
        </p:spPr>
        <p:txBody>
          <a:bodyPr wrap="square" rtlCol="0">
            <a:spAutoFit/>
          </a:bodyPr>
          <a:lstStyle/>
          <a:p>
            <a:pPr algn="ctr"/>
            <a:endParaRPr lang="en-US" sz="5400" b="1" dirty="0">
              <a:solidFill>
                <a:schemeClr val="accent5">
                  <a:lumMod val="50000"/>
                </a:schemeClr>
              </a:solidFill>
              <a:latin typeface="+mn-lt"/>
            </a:endParaRPr>
          </a:p>
          <a:p>
            <a:pPr algn="ctr"/>
            <a:endParaRPr lang="en-US" sz="5400" b="1" dirty="0">
              <a:solidFill>
                <a:schemeClr val="accent5">
                  <a:lumMod val="50000"/>
                </a:schemeClr>
              </a:solidFill>
            </a:endParaRPr>
          </a:p>
          <a:p>
            <a:pPr algn="ctr"/>
            <a:r>
              <a:rPr lang="en-US" sz="5400" b="1" dirty="0">
                <a:solidFill>
                  <a:schemeClr val="accent5">
                    <a:lumMod val="50000"/>
                  </a:schemeClr>
                </a:solidFill>
                <a:latin typeface="+mn-lt"/>
              </a:rPr>
              <a:t>Thank you</a:t>
            </a:r>
          </a:p>
          <a:p>
            <a:pPr algn="ctr"/>
            <a:endParaRPr lang="en-US" sz="5400" b="1" dirty="0">
              <a:solidFill>
                <a:schemeClr val="accent5">
                  <a:lumMod val="50000"/>
                </a:schemeClr>
              </a:solidFill>
            </a:endParaRPr>
          </a:p>
          <a:p>
            <a:pPr algn="ctr"/>
            <a:endParaRPr lang="en-IN" sz="5400" dirty="0"/>
          </a:p>
          <a:p>
            <a:pPr algn="ctr"/>
            <a:endParaRPr lang="en-IN" sz="5400" dirty="0"/>
          </a:p>
        </p:txBody>
      </p:sp>
    </p:spTree>
    <p:extLst>
      <p:ext uri="{BB962C8B-B14F-4D97-AF65-F5344CB8AC3E}">
        <p14:creationId xmlns:p14="http://schemas.microsoft.com/office/powerpoint/2010/main" val="3417872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507</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Franklin Gothic Book</vt:lpstr>
      <vt:lpstr>Office Theme</vt:lpstr>
      <vt:lpstr>EVOLVE-X Review-1</vt:lpstr>
      <vt:lpstr>Main idea of the Project</vt:lpstr>
      <vt:lpstr>Proposed Project Objectives</vt:lpstr>
      <vt:lpstr>Proposed Project Outcomes</vt:lpstr>
      <vt:lpstr>Process Model</vt:lpstr>
      <vt:lpstr>Architectural Diagram</vt:lpstr>
      <vt:lpstr>Software and Hardware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EVOLVE-X Review-1</dc:title>
  <dc:creator>pranay kashyap</dc:creator>
  <cp:lastModifiedBy>Vignesh Roshan</cp:lastModifiedBy>
  <cp:revision>11</cp:revision>
  <dcterms:created xsi:type="dcterms:W3CDTF">2020-08-13T05:39:59Z</dcterms:created>
  <dcterms:modified xsi:type="dcterms:W3CDTF">2020-08-29T15:52:22Z</dcterms:modified>
</cp:coreProperties>
</file>