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7" d="100"/>
          <a:sy n="57" d="100"/>
        </p:scale>
        <p:origin x="101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A7E1D5-F18A-4B7C-AA33-3590D9B1D0A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296808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A7E1D5-F18A-4B7C-AA33-3590D9B1D0A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3890738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A7E1D5-F18A-4B7C-AA33-3590D9B1D0A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358168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A7E1D5-F18A-4B7C-AA33-3590D9B1D0A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369120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A7E1D5-F18A-4B7C-AA33-3590D9B1D0A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426609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A7E1D5-F18A-4B7C-AA33-3590D9B1D0A2}"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149224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A7E1D5-F18A-4B7C-AA33-3590D9B1D0A2}" type="datetimeFigureOut">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38640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A7E1D5-F18A-4B7C-AA33-3590D9B1D0A2}"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83557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7E1D5-F18A-4B7C-AA33-3590D9B1D0A2}" type="datetimeFigureOut">
              <a:rPr lang="en-IN" smtClean="0"/>
              <a:t>27-02-2024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423026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A7E1D5-F18A-4B7C-AA33-3590D9B1D0A2}"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131714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A7E1D5-F18A-4B7C-AA33-3590D9B1D0A2}"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ACDB1-17E0-4546-AD23-DF8E48995EB5}" type="slidenum">
              <a:rPr lang="en-IN" smtClean="0"/>
              <a:t>‹#›</a:t>
            </a:fld>
            <a:endParaRPr lang="en-IN"/>
          </a:p>
        </p:txBody>
      </p:sp>
    </p:spTree>
    <p:extLst>
      <p:ext uri="{BB962C8B-B14F-4D97-AF65-F5344CB8AC3E}">
        <p14:creationId xmlns:p14="http://schemas.microsoft.com/office/powerpoint/2010/main" val="180349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7E1D5-F18A-4B7C-AA33-3590D9B1D0A2}" type="datetimeFigureOut">
              <a:rPr lang="en-IN" smtClean="0"/>
              <a:t>27-02-2024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ACDB1-17E0-4546-AD23-DF8E48995EB5}" type="slidenum">
              <a:rPr lang="en-IN" smtClean="0"/>
              <a:t>‹#›</a:t>
            </a:fld>
            <a:endParaRPr lang="en-IN"/>
          </a:p>
        </p:txBody>
      </p:sp>
    </p:spTree>
    <p:extLst>
      <p:ext uri="{BB962C8B-B14F-4D97-AF65-F5344CB8AC3E}">
        <p14:creationId xmlns:p14="http://schemas.microsoft.com/office/powerpoint/2010/main" val="1913384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skesan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lh7-us.googleusercontent.com/0ltqZnb_Oa85pw32sV3ap5K__JBs45k0mMS3yfupRo4g3nyaumtD97IczxgoD8dENbj4yOolHFOKyZwAyhgTdcdGZgUx8fsdzbxW4Nbtv_wteo_PIkHBwweXN7OdvZuk0fuARTPqW5cM6yPk2sYLQ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038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43976" y="4125948"/>
            <a:ext cx="7304048" cy="5847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3200" b="1" dirty="0" smtClean="0"/>
              <a:t>Fixing issues in a Note Taking Application</a:t>
            </a:r>
            <a:endParaRPr lang="en-IN" sz="3200" b="1" dirty="0"/>
          </a:p>
        </p:txBody>
      </p:sp>
      <p:sp>
        <p:nvSpPr>
          <p:cNvPr id="5" name="TextBox 4"/>
          <p:cNvSpPr txBox="1"/>
          <p:nvPr/>
        </p:nvSpPr>
        <p:spPr>
          <a:xfrm>
            <a:off x="3709639" y="5222526"/>
            <a:ext cx="4772722" cy="707886"/>
          </a:xfrm>
          <a:prstGeom prst="rect">
            <a:avLst/>
          </a:prstGeom>
          <a:noFill/>
        </p:spPr>
        <p:txBody>
          <a:bodyPr wrap="square" rtlCol="0">
            <a:spAutoFit/>
          </a:bodyPr>
          <a:lstStyle/>
          <a:p>
            <a:pPr algn="ctr"/>
            <a:r>
              <a:rPr lang="en-IN" sz="4000" dirty="0" smtClean="0">
                <a:solidFill>
                  <a:srgbClr val="C00000"/>
                </a:solidFill>
              </a:rPr>
              <a:t>Kesana Srinivasarao</a:t>
            </a:r>
            <a:endParaRPr lang="en-IN" sz="4000" dirty="0">
              <a:solidFill>
                <a:srgbClr val="C00000"/>
              </a:solidFill>
            </a:endParaRPr>
          </a:p>
        </p:txBody>
      </p:sp>
    </p:spTree>
    <p:extLst>
      <p:ext uri="{BB962C8B-B14F-4D97-AF65-F5344CB8AC3E}">
        <p14:creationId xmlns:p14="http://schemas.microsoft.com/office/powerpoint/2010/main" val="2112123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165195" y="164627"/>
            <a:ext cx="7861610" cy="5984158"/>
            <a:chOff x="1895707" y="164627"/>
            <a:chExt cx="7861610" cy="598415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917" y="164627"/>
              <a:ext cx="7772400" cy="5264436"/>
            </a:xfrm>
            <a:prstGeom prst="rect">
              <a:avLst/>
            </a:prstGeom>
          </p:spPr>
        </p:pic>
        <p:sp>
          <p:nvSpPr>
            <p:cNvPr id="6" name="TextBox 5"/>
            <p:cNvSpPr txBox="1"/>
            <p:nvPr/>
          </p:nvSpPr>
          <p:spPr>
            <a:xfrm>
              <a:off x="1895707" y="5687120"/>
              <a:ext cx="7861610" cy="461665"/>
            </a:xfrm>
            <a:prstGeom prst="rect">
              <a:avLst/>
            </a:prstGeom>
            <a:noFill/>
          </p:spPr>
          <p:txBody>
            <a:bodyPr wrap="square" rtlCol="0">
              <a:spAutoFit/>
            </a:bodyPr>
            <a:lstStyle/>
            <a:p>
              <a:pPr algn="ctr"/>
              <a:r>
                <a:rPr lang="da-DK" sz="2400" dirty="0" smtClean="0"/>
                <a:t>HTML code After bug fixing</a:t>
              </a:r>
              <a:endParaRPr lang="en-IN" sz="2400" dirty="0"/>
            </a:p>
          </p:txBody>
        </p:sp>
      </p:grpSp>
    </p:spTree>
    <p:extLst>
      <p:ext uri="{BB962C8B-B14F-4D97-AF65-F5344CB8AC3E}">
        <p14:creationId xmlns:p14="http://schemas.microsoft.com/office/powerpoint/2010/main" val="2594073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4468"/>
            <a:ext cx="10515600" cy="501805"/>
          </a:xfrm>
        </p:spPr>
        <p:txBody>
          <a:bodyPr>
            <a:normAutofit/>
          </a:bodyPr>
          <a:lstStyle/>
          <a:p>
            <a:pPr marL="0" indent="0" algn="just">
              <a:buNone/>
            </a:pPr>
            <a:r>
              <a:rPr lang="en-IN" sz="2400" dirty="0" smtClean="0"/>
              <a:t>The </a:t>
            </a:r>
            <a:r>
              <a:rPr lang="en-IN" sz="2400" dirty="0"/>
              <a:t>final outcome of the Note Taking Application looks like this: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755" y="1428112"/>
            <a:ext cx="6684491" cy="4337067"/>
          </a:xfrm>
          <a:prstGeom prst="rect">
            <a:avLst/>
          </a:prstGeom>
          <a:ln>
            <a:solidFill>
              <a:schemeClr val="tx2"/>
            </a:solidFill>
          </a:ln>
        </p:spPr>
      </p:pic>
    </p:spTree>
    <p:extLst>
      <p:ext uri="{BB962C8B-B14F-4D97-AF65-F5344CB8AC3E}">
        <p14:creationId xmlns:p14="http://schemas.microsoft.com/office/powerpoint/2010/main" val="2551758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334"/>
          </a:xfrm>
        </p:spPr>
        <p:txBody>
          <a:bodyPr>
            <a:normAutofit/>
          </a:bodyPr>
          <a:lstStyle/>
          <a:p>
            <a:r>
              <a:rPr lang="en-IN" sz="3200" b="1" dirty="0">
                <a:solidFill>
                  <a:srgbClr val="C00000"/>
                </a:solidFill>
                <a:latin typeface="+mn-lt"/>
              </a:rPr>
              <a:t>Conclusion</a:t>
            </a:r>
            <a:r>
              <a:rPr lang="en-IN" sz="3200" b="1" dirty="0">
                <a:latin typeface="+mn-lt"/>
              </a:rPr>
              <a:t>:</a:t>
            </a:r>
          </a:p>
        </p:txBody>
      </p:sp>
      <p:sp>
        <p:nvSpPr>
          <p:cNvPr id="3" name="Content Placeholder 2"/>
          <p:cNvSpPr>
            <a:spLocks noGrp="1"/>
          </p:cNvSpPr>
          <p:nvPr>
            <p:ph idx="1"/>
          </p:nvPr>
        </p:nvSpPr>
        <p:spPr>
          <a:xfrm>
            <a:off x="838200" y="1301518"/>
            <a:ext cx="10515600" cy="2579107"/>
          </a:xfrm>
        </p:spPr>
        <p:txBody>
          <a:bodyPr>
            <a:normAutofit/>
          </a:bodyPr>
          <a:lstStyle/>
          <a:p>
            <a:pPr marL="0" indent="0" algn="just">
              <a:lnSpc>
                <a:spcPct val="150000"/>
              </a:lnSpc>
              <a:buNone/>
            </a:pPr>
            <a:r>
              <a:rPr lang="en-IN" sz="2400" dirty="0"/>
              <a:t>By addressing the issues with POST request handling in the code and fixing the HTML route problem, now the Note Taking Application is fully functional. Users can seamlessly add notes without encountering any errors.</a:t>
            </a:r>
          </a:p>
        </p:txBody>
      </p:sp>
    </p:spTree>
    <p:extLst>
      <p:ext uri="{BB962C8B-B14F-4D97-AF65-F5344CB8AC3E}">
        <p14:creationId xmlns:p14="http://schemas.microsoft.com/office/powerpoint/2010/main" val="2499753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30742" y="907707"/>
            <a:ext cx="2306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800" b="1"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5600" b="1" i="0" u="none" strike="noStrike" cap="none" normalizeH="0" baseline="0" dirty="0" smtClean="0">
                <a:ln>
                  <a:noFill/>
                </a:ln>
                <a:solidFill>
                  <a:srgbClr val="C00000"/>
                </a:solidFill>
                <a:effectLst/>
              </a:rPr>
              <a:t>THANK</a:t>
            </a:r>
            <a:r>
              <a:rPr kumimoji="0" lang="en-US" sz="4800" b="1" i="0" u="none" strike="noStrike" cap="none" normalizeH="0" baseline="0" dirty="0" smtClean="0">
                <a:ln>
                  <a:noFill/>
                </a:ln>
                <a:solidFill>
                  <a:srgbClr val="C00000"/>
                </a:solidFill>
                <a:effectLst/>
              </a:rPr>
              <a:t> YOU</a:t>
            </a:r>
            <a:r>
              <a:rPr kumimoji="0" lang="en-US" sz="4800" b="1" i="0" u="none" strike="noStrike" cap="none" normalizeH="0" baseline="0" dirty="0" smtClean="0">
                <a:ln>
                  <a:noFill/>
                </a:ln>
                <a:solidFill>
                  <a:schemeClr val="tx1"/>
                </a:solidFill>
                <a:effectLst/>
              </a:rPr>
              <a:t/>
            </a:r>
            <a:br>
              <a:rPr kumimoji="0" lang="en-US" sz="4800" b="1" i="0" u="none" strike="noStrike" cap="none" normalizeH="0" baseline="0" dirty="0" smtClean="0">
                <a:ln>
                  <a:noFill/>
                </a:ln>
                <a:solidFill>
                  <a:schemeClr val="tx1"/>
                </a:solidFill>
                <a:effectLst/>
              </a:rPr>
            </a:br>
            <a:endParaRPr kumimoji="0" lang="en-US" sz="4800" b="1" i="0" u="none" strike="noStrike" cap="none" normalizeH="0" baseline="0" dirty="0" smtClean="0">
              <a:ln>
                <a:noFill/>
              </a:ln>
              <a:solidFill>
                <a:schemeClr val="tx1"/>
              </a:solidFill>
              <a:effectLst/>
            </a:endParaRPr>
          </a:p>
        </p:txBody>
      </p:sp>
      <p:pic>
        <p:nvPicPr>
          <p:cNvPr id="2050" name="Picture 2" descr="https://lh7-us.googleusercontent.com/1sboHLVwxvzvTEeBJEh4RXktrpvgd5KA3UF9WYOnb4efhd_LCVikHoOH0r3YIywJJSbuU50x1ryFEjZKVTmgehrHRSe92gSQBHGSU1oJ4oU5U59uFVYOjl21iYE0xHyIw3i5dC51jfp5Py-oL74znA=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9904" y="1241050"/>
            <a:ext cx="3944280" cy="2503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52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217"/>
            <a:ext cx="10515600" cy="772299"/>
          </a:xfrm>
        </p:spPr>
        <p:txBody>
          <a:bodyPr>
            <a:normAutofit/>
          </a:bodyPr>
          <a:lstStyle/>
          <a:p>
            <a:r>
              <a:rPr lang="en-IN" sz="3200" dirty="0" smtClean="0">
                <a:solidFill>
                  <a:srgbClr val="C00000"/>
                </a:solidFill>
                <a:latin typeface="+mn-lt"/>
              </a:rPr>
              <a:t>About Me:</a:t>
            </a:r>
            <a:endParaRPr lang="en-IN" sz="3200" dirty="0">
              <a:solidFill>
                <a:srgbClr val="C00000"/>
              </a:solidFill>
              <a:latin typeface="+mn-lt"/>
            </a:endParaRPr>
          </a:p>
        </p:txBody>
      </p:sp>
      <p:sp>
        <p:nvSpPr>
          <p:cNvPr id="3" name="Content Placeholder 2"/>
          <p:cNvSpPr>
            <a:spLocks noGrp="1"/>
          </p:cNvSpPr>
          <p:nvPr>
            <p:ph idx="1"/>
          </p:nvPr>
        </p:nvSpPr>
        <p:spPr>
          <a:xfrm>
            <a:off x="838200" y="1070516"/>
            <a:ext cx="10515600" cy="5106447"/>
          </a:xfrm>
        </p:spPr>
        <p:txBody>
          <a:bodyPr>
            <a:normAutofit fontScale="92500"/>
          </a:bodyPr>
          <a:lstStyle/>
          <a:p>
            <a:pPr algn="just">
              <a:lnSpc>
                <a:spcPct val="150000"/>
              </a:lnSpc>
            </a:pPr>
            <a:r>
              <a:rPr lang="en-US" sz="2200" dirty="0"/>
              <a:t>I am an independent, strong-motivated and self-made person who is eager to learn new technologies. My Educational background includes a master’s degree from IIT Guwahati, providing me with strong foundation in analytical and problem solving skills.</a:t>
            </a:r>
            <a:endParaRPr lang="en-US" sz="2200" b="0" dirty="0" smtClean="0">
              <a:effectLst/>
            </a:endParaRPr>
          </a:p>
          <a:p>
            <a:pPr algn="just">
              <a:lnSpc>
                <a:spcPct val="150000"/>
              </a:lnSpc>
            </a:pPr>
            <a:r>
              <a:rPr lang="en-US" sz="2200" dirty="0"/>
              <a:t>I discovered my interest for data science during my master’s studies, where I involved into collecting and </a:t>
            </a:r>
            <a:r>
              <a:rPr lang="en-US" sz="2200" dirty="0" smtClean="0"/>
              <a:t>analyzing </a:t>
            </a:r>
            <a:r>
              <a:rPr lang="en-US" sz="2200" dirty="0"/>
              <a:t>data for my thesis. I realized that I enjoyed solving problems, especially those involving math. This led me to pursue a career in data science, as it </a:t>
            </a:r>
            <a:r>
              <a:rPr lang="en-US" sz="2200" dirty="0" smtClean="0"/>
              <a:t>was the </a:t>
            </a:r>
            <a:r>
              <a:rPr lang="en-US" sz="2200" dirty="0"/>
              <a:t>thing I enjoy and at the same time rewarding.</a:t>
            </a:r>
            <a:endParaRPr lang="en-US" sz="2200" b="0" dirty="0" smtClean="0">
              <a:effectLst/>
            </a:endParaRPr>
          </a:p>
          <a:p>
            <a:pPr algn="just">
              <a:lnSpc>
                <a:spcPct val="150000"/>
              </a:lnSpc>
            </a:pPr>
            <a:r>
              <a:rPr lang="en-US" sz="2200" dirty="0"/>
              <a:t>I did not have any prior experience but had little understanding from my master's thesis. All the knowledge gained from the online sources and now with this </a:t>
            </a:r>
            <a:r>
              <a:rPr lang="en-US" sz="2200" dirty="0" smtClean="0"/>
              <a:t>Internship.</a:t>
            </a:r>
            <a:endParaRPr lang="en-US" sz="2200" b="0" dirty="0" smtClean="0">
              <a:effectLst/>
            </a:endParaRPr>
          </a:p>
          <a:p>
            <a:pPr algn="just">
              <a:lnSpc>
                <a:spcPct val="150000"/>
              </a:lnSpc>
            </a:pPr>
            <a:r>
              <a:rPr lang="en-US" sz="2200" dirty="0" smtClean="0"/>
              <a:t>LinkedIn Profile</a:t>
            </a:r>
            <a:r>
              <a:rPr lang="en-US" sz="2200" dirty="0"/>
              <a:t>: </a:t>
            </a:r>
            <a:r>
              <a:rPr lang="en-US" sz="2200" u="sng" dirty="0">
                <a:hlinkClick r:id="rId2"/>
              </a:rPr>
              <a:t>My profile</a:t>
            </a:r>
            <a:endParaRPr lang="en-IN" sz="2200" dirty="0"/>
          </a:p>
        </p:txBody>
      </p:sp>
    </p:spTree>
    <p:extLst>
      <p:ext uri="{BB962C8B-B14F-4D97-AF65-F5344CB8AC3E}">
        <p14:creationId xmlns:p14="http://schemas.microsoft.com/office/powerpoint/2010/main" val="1713489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997"/>
          </a:xfrm>
        </p:spPr>
        <p:txBody>
          <a:bodyPr>
            <a:normAutofit/>
          </a:bodyPr>
          <a:lstStyle/>
          <a:p>
            <a:r>
              <a:rPr lang="en-IN" sz="3200" b="1" dirty="0">
                <a:solidFill>
                  <a:srgbClr val="C00000"/>
                </a:solidFill>
                <a:latin typeface="+mn-lt"/>
              </a:rPr>
              <a:t>Project description: Developing a Note Taking Application</a:t>
            </a:r>
          </a:p>
        </p:txBody>
      </p:sp>
      <p:sp>
        <p:nvSpPr>
          <p:cNvPr id="3" name="Content Placeholder 2"/>
          <p:cNvSpPr>
            <a:spLocks noGrp="1"/>
          </p:cNvSpPr>
          <p:nvPr>
            <p:ph idx="1"/>
          </p:nvPr>
        </p:nvSpPr>
        <p:spPr>
          <a:xfrm>
            <a:off x="838200" y="1368425"/>
            <a:ext cx="10515600" cy="4351338"/>
          </a:xfrm>
        </p:spPr>
        <p:txBody>
          <a:bodyPr/>
          <a:lstStyle/>
          <a:p>
            <a:pPr marL="0" indent="0" algn="just">
              <a:lnSpc>
                <a:spcPct val="150000"/>
              </a:lnSpc>
              <a:buNone/>
            </a:pPr>
            <a:r>
              <a:rPr lang="en-US" dirty="0" smtClean="0"/>
              <a:t>A team of enthusiastic data scientists started developing a Note Taking application using Python, Flask, and HTML. However, their limited experience in backend development has resulted in challenges, preventing the application from functioning properly. They seek assistance in fixing the broken code and ensuring the application works seamlessly.</a:t>
            </a:r>
            <a:endParaRPr lang="en-IN" dirty="0"/>
          </a:p>
        </p:txBody>
      </p:sp>
    </p:spTree>
    <p:extLst>
      <p:ext uri="{BB962C8B-B14F-4D97-AF65-F5344CB8AC3E}">
        <p14:creationId xmlns:p14="http://schemas.microsoft.com/office/powerpoint/2010/main" val="1082367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4241"/>
          </a:xfrm>
        </p:spPr>
        <p:txBody>
          <a:bodyPr>
            <a:normAutofit/>
          </a:bodyPr>
          <a:lstStyle/>
          <a:p>
            <a:r>
              <a:rPr lang="en-IN" sz="3200" b="1" dirty="0" smtClean="0">
                <a:solidFill>
                  <a:srgbClr val="C00000"/>
                </a:solidFill>
                <a:latin typeface="+mn-lt"/>
              </a:rPr>
              <a:t>Objective:</a:t>
            </a:r>
            <a:endParaRPr lang="en-IN" sz="3200" b="1" dirty="0">
              <a:solidFill>
                <a:srgbClr val="C00000"/>
              </a:solidFill>
              <a:latin typeface="+mn-lt"/>
            </a:endParaRPr>
          </a:p>
        </p:txBody>
      </p:sp>
      <p:sp>
        <p:nvSpPr>
          <p:cNvPr id="3" name="Content Placeholder 2"/>
          <p:cNvSpPr>
            <a:spLocks noGrp="1"/>
          </p:cNvSpPr>
          <p:nvPr>
            <p:ph idx="1"/>
          </p:nvPr>
        </p:nvSpPr>
        <p:spPr>
          <a:xfrm>
            <a:off x="838200" y="1204332"/>
            <a:ext cx="10515600" cy="4972631"/>
          </a:xfrm>
        </p:spPr>
        <p:txBody>
          <a:bodyPr>
            <a:normAutofit fontScale="77500" lnSpcReduction="20000"/>
          </a:bodyPr>
          <a:lstStyle/>
          <a:p>
            <a:pPr marL="0" indent="0" algn="just">
              <a:lnSpc>
                <a:spcPct val="150000"/>
              </a:lnSpc>
              <a:buNone/>
            </a:pPr>
            <a:r>
              <a:rPr lang="en-IN" dirty="0"/>
              <a:t>The objective is to refactor the existing code of the Note Taking Application and ensure its proper functioning</a:t>
            </a:r>
            <a:r>
              <a:rPr lang="en-IN" dirty="0" smtClean="0"/>
              <a:t>.</a:t>
            </a:r>
          </a:p>
          <a:p>
            <a:pPr marL="0" indent="0" algn="just">
              <a:lnSpc>
                <a:spcPct val="150000"/>
              </a:lnSpc>
              <a:buNone/>
            </a:pPr>
            <a:r>
              <a:rPr lang="en-IN" dirty="0"/>
              <a:t>Steps to be followed:</a:t>
            </a:r>
          </a:p>
          <a:p>
            <a:pPr lvl="0" algn="just">
              <a:lnSpc>
                <a:spcPct val="150000"/>
              </a:lnSpc>
            </a:pPr>
            <a:r>
              <a:rPr lang="en-IN" dirty="0"/>
              <a:t>Identify the existing issues and bugs with in the code.</a:t>
            </a:r>
          </a:p>
          <a:p>
            <a:pPr lvl="0" algn="just">
              <a:lnSpc>
                <a:spcPct val="150000"/>
              </a:lnSpc>
            </a:pPr>
            <a:r>
              <a:rPr lang="en-IN" dirty="0"/>
              <a:t>Analyse the code to understand the root causes.</a:t>
            </a:r>
          </a:p>
          <a:p>
            <a:pPr lvl="0" algn="just">
              <a:lnSpc>
                <a:spcPct val="150000"/>
              </a:lnSpc>
            </a:pPr>
            <a:r>
              <a:rPr lang="en-IN" dirty="0"/>
              <a:t>Update the code to address the identified bugs and improve the code quality.</a:t>
            </a:r>
          </a:p>
          <a:p>
            <a:pPr lvl="0" algn="just">
              <a:lnSpc>
                <a:spcPct val="150000"/>
              </a:lnSpc>
            </a:pPr>
            <a:r>
              <a:rPr lang="en-IN" dirty="0"/>
              <a:t>Test the application to verify the effectiveness of the changes made.</a:t>
            </a:r>
          </a:p>
          <a:p>
            <a:pPr lvl="0" algn="just">
              <a:lnSpc>
                <a:spcPct val="150000"/>
              </a:lnSpc>
            </a:pPr>
            <a:r>
              <a:rPr lang="en-IN" dirty="0"/>
              <a:t>Ensure that the Note Taking Application works seamlessly, allowed users to add notes without encountering any errors.</a:t>
            </a:r>
          </a:p>
          <a:p>
            <a:pPr marL="0" indent="0" algn="just">
              <a:lnSpc>
                <a:spcPct val="150000"/>
              </a:lnSpc>
              <a:buNone/>
            </a:pPr>
            <a:endParaRPr lang="en-IN" dirty="0"/>
          </a:p>
        </p:txBody>
      </p:sp>
    </p:spTree>
    <p:extLst>
      <p:ext uri="{BB962C8B-B14F-4D97-AF65-F5344CB8AC3E}">
        <p14:creationId xmlns:p14="http://schemas.microsoft.com/office/powerpoint/2010/main" val="1395668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672"/>
            <a:ext cx="10515600" cy="571577"/>
          </a:xfrm>
        </p:spPr>
        <p:txBody>
          <a:bodyPr>
            <a:normAutofit/>
          </a:bodyPr>
          <a:lstStyle/>
          <a:p>
            <a:r>
              <a:rPr lang="en-IN" sz="3200" b="1" dirty="0" smtClean="0">
                <a:solidFill>
                  <a:srgbClr val="C00000"/>
                </a:solidFill>
                <a:latin typeface="+mn-lt"/>
              </a:rPr>
              <a:t>Initial code before fixing the Bug:</a:t>
            </a:r>
            <a:endParaRPr lang="en-IN" sz="3200" b="1" dirty="0">
              <a:solidFill>
                <a:srgbClr val="C00000"/>
              </a:solidFill>
              <a:latin typeface="+mn-lt"/>
            </a:endParaRPr>
          </a:p>
        </p:txBody>
      </p:sp>
      <p:grpSp>
        <p:nvGrpSpPr>
          <p:cNvPr id="6" name="Group 5"/>
          <p:cNvGrpSpPr/>
          <p:nvPr/>
        </p:nvGrpSpPr>
        <p:grpSpPr>
          <a:xfrm>
            <a:off x="2109439" y="1067147"/>
            <a:ext cx="7973122" cy="5457411"/>
            <a:chOff x="2207942" y="1067147"/>
            <a:chExt cx="7973122" cy="5457411"/>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942" y="1067147"/>
              <a:ext cx="7973122" cy="4831848"/>
            </a:xfrm>
            <a:prstGeom prst="rect">
              <a:avLst/>
            </a:prstGeom>
          </p:spPr>
        </p:pic>
        <p:sp>
          <p:nvSpPr>
            <p:cNvPr id="5" name="TextBox 4"/>
            <p:cNvSpPr txBox="1"/>
            <p:nvPr/>
          </p:nvSpPr>
          <p:spPr>
            <a:xfrm>
              <a:off x="2207942" y="6062893"/>
              <a:ext cx="7973122" cy="461665"/>
            </a:xfrm>
            <a:prstGeom prst="rect">
              <a:avLst/>
            </a:prstGeom>
            <a:noFill/>
          </p:spPr>
          <p:txBody>
            <a:bodyPr wrap="square" rtlCol="0">
              <a:spAutoFit/>
            </a:bodyPr>
            <a:lstStyle/>
            <a:p>
              <a:pPr algn="ctr"/>
              <a:r>
                <a:rPr lang="en-IN" sz="2400" dirty="0" smtClean="0"/>
                <a:t>Python Flask code before bug fixing</a:t>
              </a:r>
              <a:endParaRPr lang="en-IN" sz="2400" dirty="0"/>
            </a:p>
          </p:txBody>
        </p:sp>
      </p:grpSp>
    </p:spTree>
    <p:extLst>
      <p:ext uri="{BB962C8B-B14F-4D97-AF65-F5344CB8AC3E}">
        <p14:creationId xmlns:p14="http://schemas.microsoft.com/office/powerpoint/2010/main" val="3964990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997927" y="263523"/>
            <a:ext cx="8196146" cy="6175194"/>
            <a:chOff x="2029522" y="263523"/>
            <a:chExt cx="8196146" cy="6175194"/>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522" y="263523"/>
              <a:ext cx="8196146" cy="5630624"/>
            </a:xfrm>
            <a:prstGeom prst="rect">
              <a:avLst/>
            </a:prstGeom>
          </p:spPr>
        </p:pic>
        <p:sp>
          <p:nvSpPr>
            <p:cNvPr id="5" name="TextBox 4"/>
            <p:cNvSpPr txBox="1"/>
            <p:nvPr/>
          </p:nvSpPr>
          <p:spPr>
            <a:xfrm>
              <a:off x="2029522" y="5977052"/>
              <a:ext cx="8196146" cy="461665"/>
            </a:xfrm>
            <a:prstGeom prst="rect">
              <a:avLst/>
            </a:prstGeom>
            <a:noFill/>
          </p:spPr>
          <p:txBody>
            <a:bodyPr wrap="square" rtlCol="0">
              <a:spAutoFit/>
            </a:bodyPr>
            <a:lstStyle/>
            <a:p>
              <a:pPr algn="ctr"/>
              <a:r>
                <a:rPr lang="da-DK" sz="2400" dirty="0" smtClean="0"/>
                <a:t>HTML code before bug fixing</a:t>
              </a:r>
              <a:endParaRPr lang="en-IN" sz="2400" dirty="0"/>
            </a:p>
          </p:txBody>
        </p:sp>
      </p:grpSp>
    </p:spTree>
    <p:extLst>
      <p:ext uri="{BB962C8B-B14F-4D97-AF65-F5344CB8AC3E}">
        <p14:creationId xmlns:p14="http://schemas.microsoft.com/office/powerpoint/2010/main" val="3674589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0426"/>
          </a:xfrm>
        </p:spPr>
        <p:txBody>
          <a:bodyPr>
            <a:normAutofit/>
          </a:bodyPr>
          <a:lstStyle/>
          <a:p>
            <a:r>
              <a:rPr lang="en-IN" sz="3200" b="1" dirty="0">
                <a:solidFill>
                  <a:srgbClr val="C00000"/>
                </a:solidFill>
                <a:latin typeface="+mn-lt"/>
              </a:rPr>
              <a:t>Identifying the problem with code:</a:t>
            </a:r>
          </a:p>
        </p:txBody>
      </p:sp>
      <p:sp>
        <p:nvSpPr>
          <p:cNvPr id="3" name="Content Placeholder 2"/>
          <p:cNvSpPr>
            <a:spLocks noGrp="1"/>
          </p:cNvSpPr>
          <p:nvPr>
            <p:ph idx="1"/>
          </p:nvPr>
        </p:nvSpPr>
        <p:spPr>
          <a:xfrm>
            <a:off x="838200" y="1148576"/>
            <a:ext cx="10515600" cy="5430644"/>
          </a:xfrm>
        </p:spPr>
        <p:txBody>
          <a:bodyPr>
            <a:noAutofit/>
          </a:bodyPr>
          <a:lstStyle/>
          <a:p>
            <a:pPr algn="just">
              <a:lnSpc>
                <a:spcPct val="150000"/>
              </a:lnSpc>
            </a:pPr>
            <a:r>
              <a:rPr lang="en-IN" sz="2200" dirty="0"/>
              <a:t>When submitting notes via “add a note” form, the flask application is encountering an issue with handling POST request. Specially, while the GET request work as expected, POST requests are not being handled correctly, resulting in a method error</a:t>
            </a:r>
            <a:r>
              <a:rPr lang="en-IN" sz="2200" dirty="0" smtClean="0"/>
              <a:t>.</a:t>
            </a:r>
          </a:p>
          <a:p>
            <a:pPr algn="just">
              <a:lnSpc>
                <a:spcPct val="150000"/>
              </a:lnSpc>
            </a:pPr>
            <a:r>
              <a:rPr lang="en-IN" sz="2200" dirty="0"/>
              <a:t>In Figure 1, the highlighted section indicates that the POST request method is being used, but there seems to be an issue with retrieving the note correctly. The syntax for getting the note appears to be incorrect</a:t>
            </a:r>
            <a:r>
              <a:rPr lang="en-IN" sz="2200" dirty="0" smtClean="0"/>
              <a:t>.</a:t>
            </a:r>
          </a:p>
          <a:p>
            <a:pPr algn="just">
              <a:lnSpc>
                <a:spcPct val="150000"/>
              </a:lnSpc>
            </a:pPr>
            <a:r>
              <a:rPr lang="en-IN" sz="2200" dirty="0"/>
              <a:t>Similarly, in Figure 2, the body section of the HTML code shows that the form action is not linked to a proper URL for the intended action, and the request method is also not specified. Both of these aspects need to be corrected to ensure the application functions properly.</a:t>
            </a:r>
          </a:p>
          <a:p>
            <a:pPr algn="just">
              <a:lnSpc>
                <a:spcPct val="150000"/>
              </a:lnSpc>
            </a:pPr>
            <a:endParaRPr lang="en-IN" sz="2200" dirty="0"/>
          </a:p>
        </p:txBody>
      </p:sp>
    </p:spTree>
    <p:extLst>
      <p:ext uri="{BB962C8B-B14F-4D97-AF65-F5344CB8AC3E}">
        <p14:creationId xmlns:p14="http://schemas.microsoft.com/office/powerpoint/2010/main" val="1051889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6973"/>
          </a:xfrm>
        </p:spPr>
        <p:txBody>
          <a:bodyPr>
            <a:normAutofit fontScale="90000"/>
          </a:bodyPr>
          <a:lstStyle/>
          <a:p>
            <a:r>
              <a:rPr lang="en-IN" sz="3200" b="1" dirty="0">
                <a:solidFill>
                  <a:srgbClr val="C00000"/>
                </a:solidFill>
                <a:latin typeface="+mn-lt"/>
              </a:rPr>
              <a:t>Resolving the </a:t>
            </a:r>
            <a:r>
              <a:rPr lang="en-IN" sz="3200" b="1" dirty="0" smtClean="0">
                <a:solidFill>
                  <a:srgbClr val="C00000"/>
                </a:solidFill>
                <a:latin typeface="+mn-lt"/>
              </a:rPr>
              <a:t>issue:</a:t>
            </a:r>
            <a:endParaRPr lang="en-IN" sz="3200" b="1" dirty="0">
              <a:solidFill>
                <a:srgbClr val="C00000"/>
              </a:solidFill>
              <a:latin typeface="+mn-lt"/>
            </a:endParaRPr>
          </a:p>
        </p:txBody>
      </p:sp>
      <p:sp>
        <p:nvSpPr>
          <p:cNvPr id="3" name="Content Placeholder 2"/>
          <p:cNvSpPr>
            <a:spLocks noGrp="1"/>
          </p:cNvSpPr>
          <p:nvPr>
            <p:ph idx="1"/>
          </p:nvPr>
        </p:nvSpPr>
        <p:spPr>
          <a:xfrm>
            <a:off x="838200" y="1048215"/>
            <a:ext cx="10515600" cy="2219092"/>
          </a:xfrm>
        </p:spPr>
        <p:txBody>
          <a:bodyPr>
            <a:normAutofit lnSpcReduction="10000"/>
          </a:bodyPr>
          <a:lstStyle/>
          <a:p>
            <a:pPr>
              <a:lnSpc>
                <a:spcPct val="150000"/>
              </a:lnSpc>
            </a:pPr>
            <a:r>
              <a:rPr lang="en-IN" sz="2200" dirty="0"/>
              <a:t>I resolved the POST request issue by updating the code to handle both GET and POST requests by using if statement. Additionally, I fixed the HTML code by linking it to the proper URL and specifying the request method.</a:t>
            </a:r>
          </a:p>
          <a:p>
            <a:pPr marL="0" indent="0">
              <a:lnSpc>
                <a:spcPct val="150000"/>
              </a:lnSpc>
              <a:buNone/>
            </a:pPr>
            <a:r>
              <a:rPr lang="en-IN" sz="2200" dirty="0"/>
              <a:t>The following images shows the fixed </a:t>
            </a:r>
            <a:r>
              <a:rPr lang="en-IN" sz="2200" dirty="0" smtClean="0"/>
              <a:t>code:</a:t>
            </a:r>
            <a:endParaRPr lang="en-IN" sz="2200" dirty="0"/>
          </a:p>
        </p:txBody>
      </p:sp>
    </p:spTree>
    <p:extLst>
      <p:ext uri="{BB962C8B-B14F-4D97-AF65-F5344CB8AC3E}">
        <p14:creationId xmlns:p14="http://schemas.microsoft.com/office/powerpoint/2010/main" val="74328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96483" y="466390"/>
            <a:ext cx="8999034" cy="5801690"/>
            <a:chOff x="1616927" y="466390"/>
            <a:chExt cx="8999034" cy="580169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927" y="466390"/>
              <a:ext cx="8999034" cy="5187278"/>
            </a:xfrm>
            <a:prstGeom prst="rect">
              <a:avLst/>
            </a:prstGeom>
          </p:spPr>
        </p:pic>
        <p:sp>
          <p:nvSpPr>
            <p:cNvPr id="5" name="TextBox 4"/>
            <p:cNvSpPr txBox="1"/>
            <p:nvPr/>
          </p:nvSpPr>
          <p:spPr>
            <a:xfrm>
              <a:off x="1616927" y="5806415"/>
              <a:ext cx="8999034" cy="461665"/>
            </a:xfrm>
            <a:prstGeom prst="rect">
              <a:avLst/>
            </a:prstGeom>
            <a:noFill/>
          </p:spPr>
          <p:txBody>
            <a:bodyPr wrap="square" rtlCol="0">
              <a:spAutoFit/>
            </a:bodyPr>
            <a:lstStyle/>
            <a:p>
              <a:pPr algn="ctr"/>
              <a:r>
                <a:rPr lang="en-IN" sz="2400" dirty="0" smtClean="0"/>
                <a:t>Python Flask code After bug fixing</a:t>
              </a:r>
              <a:endParaRPr lang="en-IN" sz="2400" dirty="0"/>
            </a:p>
          </p:txBody>
        </p:sp>
      </p:grpSp>
    </p:spTree>
    <p:extLst>
      <p:ext uri="{BB962C8B-B14F-4D97-AF65-F5344CB8AC3E}">
        <p14:creationId xmlns:p14="http://schemas.microsoft.com/office/powerpoint/2010/main" val="3277687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588</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About Me:</vt:lpstr>
      <vt:lpstr>Project description: Developing a Note Taking Application</vt:lpstr>
      <vt:lpstr>Objective:</vt:lpstr>
      <vt:lpstr>Initial code before fixing the Bug:</vt:lpstr>
      <vt:lpstr>PowerPoint Presentation</vt:lpstr>
      <vt:lpstr>Identifying the problem with code:</vt:lpstr>
      <vt:lpstr>Resolving the issue:</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23</cp:revision>
  <dcterms:created xsi:type="dcterms:W3CDTF">2024-02-27T08:43:15Z</dcterms:created>
  <dcterms:modified xsi:type="dcterms:W3CDTF">2024-02-27T09:28:39Z</dcterms:modified>
</cp:coreProperties>
</file>