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1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BN47L3NQ\KAVYA_M_EXCEL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1E75-4E11-9CA9-D29308894E43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1E75-4E11-9CA9-D29308894E43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1E75-4E11-9CA9-D29308894E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38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2" name="Google Shape;4102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03" name="Google Shape;4103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4" name="Google Shape;4104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5" name="Google Shape;4105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6" name="Google Shape;4106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7" name="Google Shape;4107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108" name="Google Shape;4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9" name="Google Shape;4109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0" name="Google Shape;4110;p1"/>
          <p:cNvSpPr txBox="1"/>
          <p:nvPr/>
        </p:nvSpPr>
        <p:spPr>
          <a:xfrm>
            <a:off x="2554542" y="3314150"/>
            <a:ext cx="86106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SRINIVASAN 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312213864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( A&amp;f)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: ST THOMAS COLLEGE OF ARTS AND SCIENCE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813409"/>
              </p:ext>
            </p:extLst>
          </p:nvPr>
        </p:nvGraphicFramePr>
        <p:xfrm>
          <a:off x="2514600" y="1585998"/>
          <a:ext cx="6440627" cy="3714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