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73" r:id="rId7"/>
    <p:sldId id="263" r:id="rId8"/>
    <p:sldId id="264" r:id="rId9"/>
    <p:sldId id="265" r:id="rId10"/>
    <p:sldId id="272" r:id="rId11"/>
    <p:sldId id="270" r:id="rId12"/>
    <p:sldId id="266" r:id="rId13"/>
    <p:sldId id="271"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1BD7E8-694A-9D4D-B002-8D298384F790}" v="3" dt="2025-04-14T21:37:57.1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02" autoAdjust="0"/>
    <p:restoredTop sz="94660"/>
  </p:normalViewPr>
  <p:slideViewPr>
    <p:cSldViewPr snapToGrid="0">
      <p:cViewPr varScale="1">
        <p:scale>
          <a:sx n="112" d="100"/>
          <a:sy n="112" d="100"/>
        </p:scale>
        <p:origin x="208"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4175AF-32F4-4EAF-8782-B29407E78F3A}"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DA138DDD-F406-4762-982B-B6151FA67F88}">
      <dgm:prSet/>
      <dgm:spPr/>
      <dgm:t>
        <a:bodyPr/>
        <a:lstStyle/>
        <a:p>
          <a:r>
            <a:rPr lang="en-US" dirty="0"/>
            <a:t>The user either locally or remotely through a browser from any device opens the web application.</a:t>
          </a:r>
        </a:p>
      </dgm:t>
    </dgm:pt>
    <dgm:pt modelId="{DD6DEEAC-76C2-4D8D-95D3-29708E3B662F}" type="parTrans" cxnId="{7DE93EAE-E34A-41C5-8B8F-40B503A00D15}">
      <dgm:prSet/>
      <dgm:spPr/>
      <dgm:t>
        <a:bodyPr/>
        <a:lstStyle/>
        <a:p>
          <a:endParaRPr lang="en-US"/>
        </a:p>
      </dgm:t>
    </dgm:pt>
    <dgm:pt modelId="{DC010A8C-CE3D-4D8B-A569-F65FF6D502AE}" type="sibTrans" cxnId="{7DE93EAE-E34A-41C5-8B8F-40B503A00D15}">
      <dgm:prSet/>
      <dgm:spPr/>
      <dgm:t>
        <a:bodyPr/>
        <a:lstStyle/>
        <a:p>
          <a:endParaRPr lang="en-US"/>
        </a:p>
      </dgm:t>
    </dgm:pt>
    <dgm:pt modelId="{976E1034-5618-40D4-A433-D2AAD56F8819}">
      <dgm:prSet/>
      <dgm:spPr/>
      <dgm:t>
        <a:bodyPr/>
        <a:lstStyle/>
        <a:p>
          <a:r>
            <a:rPr lang="en-US" dirty="0"/>
            <a:t>Frontend, built with HTML, CSS, and Bootstrap, loads the interface that works well and looks good on different devices for user interaction.</a:t>
          </a:r>
        </a:p>
      </dgm:t>
    </dgm:pt>
    <dgm:pt modelId="{7FD531AD-5E5E-4E18-A59C-489004B34736}" type="parTrans" cxnId="{F023FF29-B364-4E12-A028-DE45BF85B829}">
      <dgm:prSet/>
      <dgm:spPr/>
      <dgm:t>
        <a:bodyPr/>
        <a:lstStyle/>
        <a:p>
          <a:endParaRPr lang="en-US"/>
        </a:p>
      </dgm:t>
    </dgm:pt>
    <dgm:pt modelId="{502FA71D-4F3B-4811-9090-6708FC765D0E}" type="sibTrans" cxnId="{F023FF29-B364-4E12-A028-DE45BF85B829}">
      <dgm:prSet/>
      <dgm:spPr/>
      <dgm:t>
        <a:bodyPr/>
        <a:lstStyle/>
        <a:p>
          <a:endParaRPr lang="en-US"/>
        </a:p>
      </dgm:t>
    </dgm:pt>
    <dgm:pt modelId="{8E04D77E-4B13-48F3-8699-5CA7B22616A3}">
      <dgm:prSet/>
      <dgm:spPr/>
      <dgm:t>
        <a:bodyPr/>
        <a:lstStyle/>
        <a:p>
          <a:r>
            <a:rPr lang="en-US" dirty="0"/>
            <a:t>After the user logs in or takes an action, the request is being sent to the backend (Flask or PHP).</a:t>
          </a:r>
        </a:p>
      </dgm:t>
    </dgm:pt>
    <dgm:pt modelId="{B77923A7-6867-4A27-AA37-330D973D83FB}" type="parTrans" cxnId="{8A635487-2BF5-4A21-8740-EA662E8DC305}">
      <dgm:prSet/>
      <dgm:spPr/>
      <dgm:t>
        <a:bodyPr/>
        <a:lstStyle/>
        <a:p>
          <a:endParaRPr lang="en-US"/>
        </a:p>
      </dgm:t>
    </dgm:pt>
    <dgm:pt modelId="{861D5164-DCEE-44CE-B143-9E793591F115}" type="sibTrans" cxnId="{8A635487-2BF5-4A21-8740-EA662E8DC305}">
      <dgm:prSet/>
      <dgm:spPr/>
      <dgm:t>
        <a:bodyPr/>
        <a:lstStyle/>
        <a:p>
          <a:endParaRPr lang="en-US"/>
        </a:p>
      </dgm:t>
    </dgm:pt>
    <dgm:pt modelId="{C72BF4E4-DC8E-46E7-BF12-D3D0F6C62BAE}">
      <dgm:prSet/>
      <dgm:spPr/>
      <dgm:t>
        <a:bodyPr/>
        <a:lstStyle/>
        <a:p>
          <a:r>
            <a:rPr lang="en-US" dirty="0"/>
            <a:t>The backend is responsible for the validation of the user’s authorization through the MySQL database.</a:t>
          </a:r>
        </a:p>
      </dgm:t>
    </dgm:pt>
    <dgm:pt modelId="{21BD3451-AD46-4F79-A004-FFC898F4ED6F}" type="parTrans" cxnId="{71BDF456-EBC6-47BE-ABF6-A7B1E8A4E5BA}">
      <dgm:prSet/>
      <dgm:spPr/>
      <dgm:t>
        <a:bodyPr/>
        <a:lstStyle/>
        <a:p>
          <a:endParaRPr lang="en-US"/>
        </a:p>
      </dgm:t>
    </dgm:pt>
    <dgm:pt modelId="{5C1C1851-4093-4B8A-ABF9-213FE095C3FD}" type="sibTrans" cxnId="{71BDF456-EBC6-47BE-ABF6-A7B1E8A4E5BA}">
      <dgm:prSet/>
      <dgm:spPr/>
      <dgm:t>
        <a:bodyPr/>
        <a:lstStyle/>
        <a:p>
          <a:endParaRPr lang="en-US"/>
        </a:p>
      </dgm:t>
    </dgm:pt>
    <dgm:pt modelId="{ADB0AA61-59D8-423B-AE29-5B9D39AEF7F9}">
      <dgm:prSet/>
      <dgm:spPr/>
      <dgm:t>
        <a:bodyPr/>
        <a:lstStyle/>
        <a:p>
          <a:r>
            <a:rPr lang="en-US" dirty="0"/>
            <a:t>When the user is authorized, he can do a lot of activities, like, for example, manage </a:t>
          </a:r>
          <a:r>
            <a:rPr lang="en-US" dirty="0" err="1"/>
            <a:t>files,foldercreation</a:t>
          </a:r>
          <a:r>
            <a:rPr lang="en-US" dirty="0"/>
            <a:t>, system statistics view, or user role management.</a:t>
          </a:r>
        </a:p>
      </dgm:t>
    </dgm:pt>
    <dgm:pt modelId="{C59E8D5A-F923-42C5-89EB-1FD6DDEE54FB}" type="parTrans" cxnId="{F1F96B80-F2A8-421A-A1AC-7BC83938C136}">
      <dgm:prSet/>
      <dgm:spPr/>
      <dgm:t>
        <a:bodyPr/>
        <a:lstStyle/>
        <a:p>
          <a:endParaRPr lang="en-US"/>
        </a:p>
      </dgm:t>
    </dgm:pt>
    <dgm:pt modelId="{438A3F12-4C70-4ABD-A5AC-E927169B3735}" type="sibTrans" cxnId="{F1F96B80-F2A8-421A-A1AC-7BC83938C136}">
      <dgm:prSet/>
      <dgm:spPr/>
      <dgm:t>
        <a:bodyPr/>
        <a:lstStyle/>
        <a:p>
          <a:endParaRPr lang="en-US"/>
        </a:p>
      </dgm:t>
    </dgm:pt>
    <dgm:pt modelId="{44D67030-0E34-4C9B-A7AC-EC2F1A9D2631}">
      <dgm:prSet/>
      <dgm:spPr/>
      <dgm:t>
        <a:bodyPr/>
        <a:lstStyle/>
        <a:p>
          <a:r>
            <a:rPr lang="en-US" dirty="0"/>
            <a:t>Operations are managed by the backend by talking to the Linux file system and follow the </a:t>
          </a:r>
          <a:r>
            <a:rPr lang="en-US" dirty="0" err="1"/>
            <a:t>processesinthe</a:t>
          </a:r>
          <a:r>
            <a:rPr lang="en-US" dirty="0"/>
            <a:t> monitoring tools for collecting CPU and disk data.</a:t>
          </a:r>
        </a:p>
      </dgm:t>
    </dgm:pt>
    <dgm:pt modelId="{2B1C9585-3E1E-47F1-A56D-3FC5753D1B3A}" type="parTrans" cxnId="{4B2036D2-270B-41BF-8643-B26041B83F4B}">
      <dgm:prSet/>
      <dgm:spPr/>
      <dgm:t>
        <a:bodyPr/>
        <a:lstStyle/>
        <a:p>
          <a:endParaRPr lang="en-US"/>
        </a:p>
      </dgm:t>
    </dgm:pt>
    <dgm:pt modelId="{5AC5B5F5-7A0F-4439-8EEE-65EA545756BA}" type="sibTrans" cxnId="{4B2036D2-270B-41BF-8643-B26041B83F4B}">
      <dgm:prSet/>
      <dgm:spPr/>
      <dgm:t>
        <a:bodyPr/>
        <a:lstStyle/>
        <a:p>
          <a:endParaRPr lang="en-US"/>
        </a:p>
      </dgm:t>
    </dgm:pt>
    <dgm:pt modelId="{1AAC3B3C-8A15-4B17-BDDC-25373D47B644}">
      <dgm:prSet/>
      <dgm:spPr/>
      <dgm:t>
        <a:bodyPr/>
        <a:lstStyle/>
        <a:p>
          <a:pPr rtl="0"/>
          <a:r>
            <a:rPr lang="en-US" dirty="0"/>
            <a:t>For the real-time representation on the screen, the backend delivers the results or updates </a:t>
          </a:r>
          <a:r>
            <a:rPr lang="en-US" dirty="0">
              <a:latin typeface="Aptos Display" panose="020F0302020204030204"/>
            </a:rPr>
            <a:t>to the frontend</a:t>
          </a:r>
          <a:r>
            <a:rPr lang="en-US" dirty="0"/>
            <a:t>.</a:t>
          </a:r>
        </a:p>
      </dgm:t>
    </dgm:pt>
    <dgm:pt modelId="{BB22B02E-3CE7-4C2A-B04D-85BDE80CAC1A}" type="parTrans" cxnId="{4AFC1993-FF26-42EC-A5CB-69EC3554580D}">
      <dgm:prSet/>
      <dgm:spPr/>
      <dgm:t>
        <a:bodyPr/>
        <a:lstStyle/>
        <a:p>
          <a:endParaRPr lang="en-US"/>
        </a:p>
      </dgm:t>
    </dgm:pt>
    <dgm:pt modelId="{BAC9D876-CEBF-4FDD-A20A-4A99CA39299A}" type="sibTrans" cxnId="{4AFC1993-FF26-42EC-A5CB-69EC3554580D}">
      <dgm:prSet/>
      <dgm:spPr/>
      <dgm:t>
        <a:bodyPr/>
        <a:lstStyle/>
        <a:p>
          <a:endParaRPr lang="en-US"/>
        </a:p>
      </dgm:t>
    </dgm:pt>
    <dgm:pt modelId="{8CE31A95-50C2-495C-83DC-2EF27041D86D}">
      <dgm:prSet/>
      <dgm:spPr/>
      <dgm:t>
        <a:bodyPr/>
        <a:lstStyle/>
        <a:p>
          <a:pPr rtl="0"/>
          <a:r>
            <a:rPr lang="en-US" dirty="0"/>
            <a:t>The application is hosted </a:t>
          </a:r>
          <a:r>
            <a:rPr lang="en-US" dirty="0">
              <a:latin typeface="Aptos Display" panose="020F0302020204030204"/>
            </a:rPr>
            <a:t>on a Linux</a:t>
          </a:r>
          <a:r>
            <a:rPr lang="en-US" dirty="0"/>
            <a:t> VM and is protected from unauthorized access by </a:t>
          </a:r>
          <a:r>
            <a:rPr lang="en-US" dirty="0">
              <a:latin typeface="Aptos Display" panose="020F0302020204030204"/>
            </a:rPr>
            <a:t>firewall rules and</a:t>
          </a:r>
          <a:r>
            <a:rPr lang="en-US" dirty="0"/>
            <a:t> </a:t>
          </a:r>
          <a:r>
            <a:rPr lang="en-US" dirty="0">
              <a:latin typeface="Aptos Display" panose="020F0302020204030204"/>
            </a:rPr>
            <a:t>ports</a:t>
          </a:r>
          <a:r>
            <a:rPr lang="en-US" dirty="0"/>
            <a:t> through which virtual machines communicate with the host are forwarded.</a:t>
          </a:r>
        </a:p>
      </dgm:t>
    </dgm:pt>
    <dgm:pt modelId="{E37369BC-1808-46B6-888E-941D67C30200}" type="parTrans" cxnId="{DA6FBA54-5883-478C-AF5D-5C9BC2FE818F}">
      <dgm:prSet/>
      <dgm:spPr/>
      <dgm:t>
        <a:bodyPr/>
        <a:lstStyle/>
        <a:p>
          <a:endParaRPr lang="en-US"/>
        </a:p>
      </dgm:t>
    </dgm:pt>
    <dgm:pt modelId="{AEB66FEB-BEA2-4816-92F9-1C7F85BA5E8C}" type="sibTrans" cxnId="{DA6FBA54-5883-478C-AF5D-5C9BC2FE818F}">
      <dgm:prSet/>
      <dgm:spPr/>
      <dgm:t>
        <a:bodyPr/>
        <a:lstStyle/>
        <a:p>
          <a:endParaRPr lang="en-US"/>
        </a:p>
      </dgm:t>
    </dgm:pt>
    <dgm:pt modelId="{48F33836-AAAA-4E86-A47E-0B5403467427}" type="pres">
      <dgm:prSet presAssocID="{F54175AF-32F4-4EAF-8782-B29407E78F3A}" presName="Name0" presStyleCnt="0">
        <dgm:presLayoutVars>
          <dgm:dir/>
          <dgm:resizeHandles val="exact"/>
        </dgm:presLayoutVars>
      </dgm:prSet>
      <dgm:spPr/>
    </dgm:pt>
    <dgm:pt modelId="{7BF1F9C7-9E59-4E40-89EA-81C3966A74AD}" type="pres">
      <dgm:prSet presAssocID="{DA138DDD-F406-4762-982B-B6151FA67F88}" presName="node" presStyleLbl="node1" presStyleIdx="0" presStyleCnt="8">
        <dgm:presLayoutVars>
          <dgm:bulletEnabled val="1"/>
        </dgm:presLayoutVars>
      </dgm:prSet>
      <dgm:spPr/>
    </dgm:pt>
    <dgm:pt modelId="{4DA374DD-80C6-4547-830C-6F8F4FFDF173}" type="pres">
      <dgm:prSet presAssocID="{DC010A8C-CE3D-4D8B-A569-F65FF6D502AE}" presName="sibTrans" presStyleLbl="sibTrans1D1" presStyleIdx="0" presStyleCnt="7"/>
      <dgm:spPr/>
    </dgm:pt>
    <dgm:pt modelId="{25F1DFBA-7267-42F0-8502-A0BA8ACFB56C}" type="pres">
      <dgm:prSet presAssocID="{DC010A8C-CE3D-4D8B-A569-F65FF6D502AE}" presName="connectorText" presStyleLbl="sibTrans1D1" presStyleIdx="0" presStyleCnt="7"/>
      <dgm:spPr/>
    </dgm:pt>
    <dgm:pt modelId="{06877835-473A-467E-BB02-2192E40BBACC}" type="pres">
      <dgm:prSet presAssocID="{976E1034-5618-40D4-A433-D2AAD56F8819}" presName="node" presStyleLbl="node1" presStyleIdx="1" presStyleCnt="8">
        <dgm:presLayoutVars>
          <dgm:bulletEnabled val="1"/>
        </dgm:presLayoutVars>
      </dgm:prSet>
      <dgm:spPr/>
    </dgm:pt>
    <dgm:pt modelId="{6531FF79-459B-4381-A4BE-56C45DCE33BB}" type="pres">
      <dgm:prSet presAssocID="{502FA71D-4F3B-4811-9090-6708FC765D0E}" presName="sibTrans" presStyleLbl="sibTrans1D1" presStyleIdx="1" presStyleCnt="7"/>
      <dgm:spPr/>
    </dgm:pt>
    <dgm:pt modelId="{82606750-3B45-4117-A287-03F0A325EFCC}" type="pres">
      <dgm:prSet presAssocID="{502FA71D-4F3B-4811-9090-6708FC765D0E}" presName="connectorText" presStyleLbl="sibTrans1D1" presStyleIdx="1" presStyleCnt="7"/>
      <dgm:spPr/>
    </dgm:pt>
    <dgm:pt modelId="{444A1925-BEFB-4023-A2B8-76510B5AED8F}" type="pres">
      <dgm:prSet presAssocID="{8E04D77E-4B13-48F3-8699-5CA7B22616A3}" presName="node" presStyleLbl="node1" presStyleIdx="2" presStyleCnt="8">
        <dgm:presLayoutVars>
          <dgm:bulletEnabled val="1"/>
        </dgm:presLayoutVars>
      </dgm:prSet>
      <dgm:spPr/>
    </dgm:pt>
    <dgm:pt modelId="{9CB9D1DE-15F2-419E-B068-B94645273017}" type="pres">
      <dgm:prSet presAssocID="{861D5164-DCEE-44CE-B143-9E793591F115}" presName="sibTrans" presStyleLbl="sibTrans1D1" presStyleIdx="2" presStyleCnt="7"/>
      <dgm:spPr/>
    </dgm:pt>
    <dgm:pt modelId="{F1E58CA9-F303-43FB-A000-8BC1E7F7B2A1}" type="pres">
      <dgm:prSet presAssocID="{861D5164-DCEE-44CE-B143-9E793591F115}" presName="connectorText" presStyleLbl="sibTrans1D1" presStyleIdx="2" presStyleCnt="7"/>
      <dgm:spPr/>
    </dgm:pt>
    <dgm:pt modelId="{3A47113C-B6D9-4343-B6F6-4362F5F0F540}" type="pres">
      <dgm:prSet presAssocID="{C72BF4E4-DC8E-46E7-BF12-D3D0F6C62BAE}" presName="node" presStyleLbl="node1" presStyleIdx="3" presStyleCnt="8">
        <dgm:presLayoutVars>
          <dgm:bulletEnabled val="1"/>
        </dgm:presLayoutVars>
      </dgm:prSet>
      <dgm:spPr/>
    </dgm:pt>
    <dgm:pt modelId="{7B33DAC9-70B0-4864-BE45-400F17FA89F2}" type="pres">
      <dgm:prSet presAssocID="{5C1C1851-4093-4B8A-ABF9-213FE095C3FD}" presName="sibTrans" presStyleLbl="sibTrans1D1" presStyleIdx="3" presStyleCnt="7"/>
      <dgm:spPr/>
    </dgm:pt>
    <dgm:pt modelId="{4ECD0BCD-E93E-4BCD-9FAD-0A713F23D0AA}" type="pres">
      <dgm:prSet presAssocID="{5C1C1851-4093-4B8A-ABF9-213FE095C3FD}" presName="connectorText" presStyleLbl="sibTrans1D1" presStyleIdx="3" presStyleCnt="7"/>
      <dgm:spPr/>
    </dgm:pt>
    <dgm:pt modelId="{2CD94D94-F0FD-4947-A4A6-B31C3EF32A69}" type="pres">
      <dgm:prSet presAssocID="{ADB0AA61-59D8-423B-AE29-5B9D39AEF7F9}" presName="node" presStyleLbl="node1" presStyleIdx="4" presStyleCnt="8">
        <dgm:presLayoutVars>
          <dgm:bulletEnabled val="1"/>
        </dgm:presLayoutVars>
      </dgm:prSet>
      <dgm:spPr/>
    </dgm:pt>
    <dgm:pt modelId="{D061910E-2F36-4763-ACDD-1340BA035925}" type="pres">
      <dgm:prSet presAssocID="{438A3F12-4C70-4ABD-A5AC-E927169B3735}" presName="sibTrans" presStyleLbl="sibTrans1D1" presStyleIdx="4" presStyleCnt="7"/>
      <dgm:spPr/>
    </dgm:pt>
    <dgm:pt modelId="{B63B120C-A3D7-4CBB-B59B-A64C35183EE9}" type="pres">
      <dgm:prSet presAssocID="{438A3F12-4C70-4ABD-A5AC-E927169B3735}" presName="connectorText" presStyleLbl="sibTrans1D1" presStyleIdx="4" presStyleCnt="7"/>
      <dgm:spPr/>
    </dgm:pt>
    <dgm:pt modelId="{2F505CCE-B236-409E-9DEF-E994E45C122B}" type="pres">
      <dgm:prSet presAssocID="{44D67030-0E34-4C9B-A7AC-EC2F1A9D2631}" presName="node" presStyleLbl="node1" presStyleIdx="5" presStyleCnt="8">
        <dgm:presLayoutVars>
          <dgm:bulletEnabled val="1"/>
        </dgm:presLayoutVars>
      </dgm:prSet>
      <dgm:spPr/>
    </dgm:pt>
    <dgm:pt modelId="{266D1153-C4C8-4D10-8433-8F733EEBCA14}" type="pres">
      <dgm:prSet presAssocID="{5AC5B5F5-7A0F-4439-8EEE-65EA545756BA}" presName="sibTrans" presStyleLbl="sibTrans1D1" presStyleIdx="5" presStyleCnt="7"/>
      <dgm:spPr/>
    </dgm:pt>
    <dgm:pt modelId="{004546CF-9E9D-4B4E-A189-E2B0349A0A5A}" type="pres">
      <dgm:prSet presAssocID="{5AC5B5F5-7A0F-4439-8EEE-65EA545756BA}" presName="connectorText" presStyleLbl="sibTrans1D1" presStyleIdx="5" presStyleCnt="7"/>
      <dgm:spPr/>
    </dgm:pt>
    <dgm:pt modelId="{2F8FEDF6-FE26-499C-8691-BA001AAD9467}" type="pres">
      <dgm:prSet presAssocID="{1AAC3B3C-8A15-4B17-BDDC-25373D47B644}" presName="node" presStyleLbl="node1" presStyleIdx="6" presStyleCnt="8">
        <dgm:presLayoutVars>
          <dgm:bulletEnabled val="1"/>
        </dgm:presLayoutVars>
      </dgm:prSet>
      <dgm:spPr/>
    </dgm:pt>
    <dgm:pt modelId="{60721245-910B-40F8-921F-DAEB76C75B57}" type="pres">
      <dgm:prSet presAssocID="{BAC9D876-CEBF-4FDD-A20A-4A99CA39299A}" presName="sibTrans" presStyleLbl="sibTrans1D1" presStyleIdx="6" presStyleCnt="7"/>
      <dgm:spPr/>
    </dgm:pt>
    <dgm:pt modelId="{CB48BB30-3695-4EDF-9D3E-02D8AC5057B1}" type="pres">
      <dgm:prSet presAssocID="{BAC9D876-CEBF-4FDD-A20A-4A99CA39299A}" presName="connectorText" presStyleLbl="sibTrans1D1" presStyleIdx="6" presStyleCnt="7"/>
      <dgm:spPr/>
    </dgm:pt>
    <dgm:pt modelId="{227065F7-1210-4611-9A10-07A36BA4A315}" type="pres">
      <dgm:prSet presAssocID="{8CE31A95-50C2-495C-83DC-2EF27041D86D}" presName="node" presStyleLbl="node1" presStyleIdx="7" presStyleCnt="8">
        <dgm:presLayoutVars>
          <dgm:bulletEnabled val="1"/>
        </dgm:presLayoutVars>
      </dgm:prSet>
      <dgm:spPr/>
    </dgm:pt>
  </dgm:ptLst>
  <dgm:cxnLst>
    <dgm:cxn modelId="{17DF6C10-7907-49A5-852E-18C7324C98B6}" type="presOf" srcId="{DC010A8C-CE3D-4D8B-A569-F65FF6D502AE}" destId="{4DA374DD-80C6-4547-830C-6F8F4FFDF173}" srcOrd="0" destOrd="0" presId="urn:microsoft.com/office/officeart/2016/7/layout/RepeatingBendingProcessNew"/>
    <dgm:cxn modelId="{9CB03A1A-818A-4FD3-BE8D-6270E03BABB2}" type="presOf" srcId="{502FA71D-4F3B-4811-9090-6708FC765D0E}" destId="{82606750-3B45-4117-A287-03F0A325EFCC}" srcOrd="1" destOrd="0" presId="urn:microsoft.com/office/officeart/2016/7/layout/RepeatingBendingProcessNew"/>
    <dgm:cxn modelId="{D796AF25-E18B-4374-9060-A0D1F6B65AC9}" type="presOf" srcId="{861D5164-DCEE-44CE-B143-9E793591F115}" destId="{9CB9D1DE-15F2-419E-B068-B94645273017}" srcOrd="0" destOrd="0" presId="urn:microsoft.com/office/officeart/2016/7/layout/RepeatingBendingProcessNew"/>
    <dgm:cxn modelId="{F04C7227-04B6-4D29-A7A3-963A92F8B541}" type="presOf" srcId="{5C1C1851-4093-4B8A-ABF9-213FE095C3FD}" destId="{4ECD0BCD-E93E-4BCD-9FAD-0A713F23D0AA}" srcOrd="1" destOrd="0" presId="urn:microsoft.com/office/officeart/2016/7/layout/RepeatingBendingProcessNew"/>
    <dgm:cxn modelId="{F023FF29-B364-4E12-A028-DE45BF85B829}" srcId="{F54175AF-32F4-4EAF-8782-B29407E78F3A}" destId="{976E1034-5618-40D4-A433-D2AAD56F8819}" srcOrd="1" destOrd="0" parTransId="{7FD531AD-5E5E-4E18-A59C-489004B34736}" sibTransId="{502FA71D-4F3B-4811-9090-6708FC765D0E}"/>
    <dgm:cxn modelId="{C8FFEA2C-7435-4D70-80F1-A3B9003CC156}" type="presOf" srcId="{1AAC3B3C-8A15-4B17-BDDC-25373D47B644}" destId="{2F8FEDF6-FE26-499C-8691-BA001AAD9467}" srcOrd="0" destOrd="0" presId="urn:microsoft.com/office/officeart/2016/7/layout/RepeatingBendingProcessNew"/>
    <dgm:cxn modelId="{00473D2D-2560-4FBC-888F-E34A80C9D7E7}" type="presOf" srcId="{F54175AF-32F4-4EAF-8782-B29407E78F3A}" destId="{48F33836-AAAA-4E86-A47E-0B5403467427}" srcOrd="0" destOrd="0" presId="urn:microsoft.com/office/officeart/2016/7/layout/RepeatingBendingProcessNew"/>
    <dgm:cxn modelId="{88B96A37-FC04-485A-8CC4-2C3A2580D1D2}" type="presOf" srcId="{DC010A8C-CE3D-4D8B-A569-F65FF6D502AE}" destId="{25F1DFBA-7267-42F0-8502-A0BA8ACFB56C}" srcOrd="1" destOrd="0" presId="urn:microsoft.com/office/officeart/2016/7/layout/RepeatingBendingProcessNew"/>
    <dgm:cxn modelId="{DA6FBA54-5883-478C-AF5D-5C9BC2FE818F}" srcId="{F54175AF-32F4-4EAF-8782-B29407E78F3A}" destId="{8CE31A95-50C2-495C-83DC-2EF27041D86D}" srcOrd="7" destOrd="0" parTransId="{E37369BC-1808-46B6-888E-941D67C30200}" sibTransId="{AEB66FEB-BEA2-4816-92F9-1C7F85BA5E8C}"/>
    <dgm:cxn modelId="{81DB6155-6016-4919-94FF-33BCC5043197}" type="presOf" srcId="{861D5164-DCEE-44CE-B143-9E793591F115}" destId="{F1E58CA9-F303-43FB-A000-8BC1E7F7B2A1}" srcOrd="1" destOrd="0" presId="urn:microsoft.com/office/officeart/2016/7/layout/RepeatingBendingProcessNew"/>
    <dgm:cxn modelId="{71BDF456-EBC6-47BE-ABF6-A7B1E8A4E5BA}" srcId="{F54175AF-32F4-4EAF-8782-B29407E78F3A}" destId="{C72BF4E4-DC8E-46E7-BF12-D3D0F6C62BAE}" srcOrd="3" destOrd="0" parTransId="{21BD3451-AD46-4F79-A004-FFC898F4ED6F}" sibTransId="{5C1C1851-4093-4B8A-ABF9-213FE095C3FD}"/>
    <dgm:cxn modelId="{BE4E136A-6E32-4053-80FB-A5CD035121E4}" type="presOf" srcId="{BAC9D876-CEBF-4FDD-A20A-4A99CA39299A}" destId="{CB48BB30-3695-4EDF-9D3E-02D8AC5057B1}" srcOrd="1" destOrd="0" presId="urn:microsoft.com/office/officeart/2016/7/layout/RepeatingBendingProcessNew"/>
    <dgm:cxn modelId="{CD7B3F70-93FE-46F6-BECE-E3AFE9EFB515}" type="presOf" srcId="{976E1034-5618-40D4-A433-D2AAD56F8819}" destId="{06877835-473A-467E-BB02-2192E40BBACC}" srcOrd="0" destOrd="0" presId="urn:microsoft.com/office/officeart/2016/7/layout/RepeatingBendingProcessNew"/>
    <dgm:cxn modelId="{73C1677A-487C-4709-91D5-1D96552EBAFD}" type="presOf" srcId="{502FA71D-4F3B-4811-9090-6708FC765D0E}" destId="{6531FF79-459B-4381-A4BE-56C45DCE33BB}" srcOrd="0" destOrd="0" presId="urn:microsoft.com/office/officeart/2016/7/layout/RepeatingBendingProcessNew"/>
    <dgm:cxn modelId="{F1F96B80-F2A8-421A-A1AC-7BC83938C136}" srcId="{F54175AF-32F4-4EAF-8782-B29407E78F3A}" destId="{ADB0AA61-59D8-423B-AE29-5B9D39AEF7F9}" srcOrd="4" destOrd="0" parTransId="{C59E8D5A-F923-42C5-89EB-1FD6DDEE54FB}" sibTransId="{438A3F12-4C70-4ABD-A5AC-E927169B3735}"/>
    <dgm:cxn modelId="{8A635487-2BF5-4A21-8740-EA662E8DC305}" srcId="{F54175AF-32F4-4EAF-8782-B29407E78F3A}" destId="{8E04D77E-4B13-48F3-8699-5CA7B22616A3}" srcOrd="2" destOrd="0" parTransId="{B77923A7-6867-4A27-AA37-330D973D83FB}" sibTransId="{861D5164-DCEE-44CE-B143-9E793591F115}"/>
    <dgm:cxn modelId="{C5AABC92-545C-4D83-86C6-6F6A70BC8866}" type="presOf" srcId="{438A3F12-4C70-4ABD-A5AC-E927169B3735}" destId="{D061910E-2F36-4763-ACDD-1340BA035925}" srcOrd="0" destOrd="0" presId="urn:microsoft.com/office/officeart/2016/7/layout/RepeatingBendingProcessNew"/>
    <dgm:cxn modelId="{4AFC1993-FF26-42EC-A5CB-69EC3554580D}" srcId="{F54175AF-32F4-4EAF-8782-B29407E78F3A}" destId="{1AAC3B3C-8A15-4B17-BDDC-25373D47B644}" srcOrd="6" destOrd="0" parTransId="{BB22B02E-3CE7-4C2A-B04D-85BDE80CAC1A}" sibTransId="{BAC9D876-CEBF-4FDD-A20A-4A99CA39299A}"/>
    <dgm:cxn modelId="{6C3B64A7-38F8-4A3A-B686-BABF4500CFA6}" type="presOf" srcId="{BAC9D876-CEBF-4FDD-A20A-4A99CA39299A}" destId="{60721245-910B-40F8-921F-DAEB76C75B57}" srcOrd="0" destOrd="0" presId="urn:microsoft.com/office/officeart/2016/7/layout/RepeatingBendingProcessNew"/>
    <dgm:cxn modelId="{7DE93EAE-E34A-41C5-8B8F-40B503A00D15}" srcId="{F54175AF-32F4-4EAF-8782-B29407E78F3A}" destId="{DA138DDD-F406-4762-982B-B6151FA67F88}" srcOrd="0" destOrd="0" parTransId="{DD6DEEAC-76C2-4D8D-95D3-29708E3B662F}" sibTransId="{DC010A8C-CE3D-4D8B-A569-F65FF6D502AE}"/>
    <dgm:cxn modelId="{86EEA1AE-D288-4FDB-B496-727AF62D7C19}" type="presOf" srcId="{438A3F12-4C70-4ABD-A5AC-E927169B3735}" destId="{B63B120C-A3D7-4CBB-B59B-A64C35183EE9}" srcOrd="1" destOrd="0" presId="urn:microsoft.com/office/officeart/2016/7/layout/RepeatingBendingProcessNew"/>
    <dgm:cxn modelId="{2529A5C1-93CF-445C-9062-F00D7FA17897}" type="presOf" srcId="{5AC5B5F5-7A0F-4439-8EEE-65EA545756BA}" destId="{004546CF-9E9D-4B4E-A189-E2B0349A0A5A}" srcOrd="1" destOrd="0" presId="urn:microsoft.com/office/officeart/2016/7/layout/RepeatingBendingProcessNew"/>
    <dgm:cxn modelId="{422D1FCD-70C0-4795-BC01-FFDD5F533405}" type="presOf" srcId="{5AC5B5F5-7A0F-4439-8EEE-65EA545756BA}" destId="{266D1153-C4C8-4D10-8433-8F733EEBCA14}" srcOrd="0" destOrd="0" presId="urn:microsoft.com/office/officeart/2016/7/layout/RepeatingBendingProcessNew"/>
    <dgm:cxn modelId="{4B2036D2-270B-41BF-8643-B26041B83F4B}" srcId="{F54175AF-32F4-4EAF-8782-B29407E78F3A}" destId="{44D67030-0E34-4C9B-A7AC-EC2F1A9D2631}" srcOrd="5" destOrd="0" parTransId="{2B1C9585-3E1E-47F1-A56D-3FC5753D1B3A}" sibTransId="{5AC5B5F5-7A0F-4439-8EEE-65EA545756BA}"/>
    <dgm:cxn modelId="{BD73E5DA-A8D5-4BB8-A8B2-26C5CFBC3265}" type="presOf" srcId="{ADB0AA61-59D8-423B-AE29-5B9D39AEF7F9}" destId="{2CD94D94-F0FD-4947-A4A6-B31C3EF32A69}" srcOrd="0" destOrd="0" presId="urn:microsoft.com/office/officeart/2016/7/layout/RepeatingBendingProcessNew"/>
    <dgm:cxn modelId="{D0C749E9-ED94-4981-BEB0-EFBB3455BABC}" type="presOf" srcId="{C72BF4E4-DC8E-46E7-BF12-D3D0F6C62BAE}" destId="{3A47113C-B6D9-4343-B6F6-4362F5F0F540}" srcOrd="0" destOrd="0" presId="urn:microsoft.com/office/officeart/2016/7/layout/RepeatingBendingProcessNew"/>
    <dgm:cxn modelId="{5F2AC2EB-391D-4CB0-A030-BB1986E69801}" type="presOf" srcId="{5C1C1851-4093-4B8A-ABF9-213FE095C3FD}" destId="{7B33DAC9-70B0-4864-BE45-400F17FA89F2}" srcOrd="0" destOrd="0" presId="urn:microsoft.com/office/officeart/2016/7/layout/RepeatingBendingProcessNew"/>
    <dgm:cxn modelId="{3C5C82F4-119B-4B3E-BD70-EA66EAA956CD}" type="presOf" srcId="{8E04D77E-4B13-48F3-8699-5CA7B22616A3}" destId="{444A1925-BEFB-4023-A2B8-76510B5AED8F}" srcOrd="0" destOrd="0" presId="urn:microsoft.com/office/officeart/2016/7/layout/RepeatingBendingProcessNew"/>
    <dgm:cxn modelId="{F83BA8F8-3CA7-4966-8323-FDC480574E7D}" type="presOf" srcId="{44D67030-0E34-4C9B-A7AC-EC2F1A9D2631}" destId="{2F505CCE-B236-409E-9DEF-E994E45C122B}" srcOrd="0" destOrd="0" presId="urn:microsoft.com/office/officeart/2016/7/layout/RepeatingBendingProcessNew"/>
    <dgm:cxn modelId="{2AEB8DF9-C74E-42D7-87C0-6D55B14019CF}" type="presOf" srcId="{8CE31A95-50C2-495C-83DC-2EF27041D86D}" destId="{227065F7-1210-4611-9A10-07A36BA4A315}" srcOrd="0" destOrd="0" presId="urn:microsoft.com/office/officeart/2016/7/layout/RepeatingBendingProcessNew"/>
    <dgm:cxn modelId="{629E23FB-B79A-4EF4-ACEC-9C00AC94FA6A}" type="presOf" srcId="{DA138DDD-F406-4762-982B-B6151FA67F88}" destId="{7BF1F9C7-9E59-4E40-89EA-81C3966A74AD}" srcOrd="0" destOrd="0" presId="urn:microsoft.com/office/officeart/2016/7/layout/RepeatingBendingProcessNew"/>
    <dgm:cxn modelId="{FC8660AF-C048-4A45-AEC0-084D77090AA7}" type="presParOf" srcId="{48F33836-AAAA-4E86-A47E-0B5403467427}" destId="{7BF1F9C7-9E59-4E40-89EA-81C3966A74AD}" srcOrd="0" destOrd="0" presId="urn:microsoft.com/office/officeart/2016/7/layout/RepeatingBendingProcessNew"/>
    <dgm:cxn modelId="{98A92D0C-8659-43C4-B2FF-9A54D2E8CF55}" type="presParOf" srcId="{48F33836-AAAA-4E86-A47E-0B5403467427}" destId="{4DA374DD-80C6-4547-830C-6F8F4FFDF173}" srcOrd="1" destOrd="0" presId="urn:microsoft.com/office/officeart/2016/7/layout/RepeatingBendingProcessNew"/>
    <dgm:cxn modelId="{11135D3A-3D58-40EF-B75A-99C1E429E79A}" type="presParOf" srcId="{4DA374DD-80C6-4547-830C-6F8F4FFDF173}" destId="{25F1DFBA-7267-42F0-8502-A0BA8ACFB56C}" srcOrd="0" destOrd="0" presId="urn:microsoft.com/office/officeart/2016/7/layout/RepeatingBendingProcessNew"/>
    <dgm:cxn modelId="{5433672E-6B4C-4B57-B859-D1D2CDD64B20}" type="presParOf" srcId="{48F33836-AAAA-4E86-A47E-0B5403467427}" destId="{06877835-473A-467E-BB02-2192E40BBACC}" srcOrd="2" destOrd="0" presId="urn:microsoft.com/office/officeart/2016/7/layout/RepeatingBendingProcessNew"/>
    <dgm:cxn modelId="{68B5CEF6-E994-4E2C-931A-9E2A42F03DCC}" type="presParOf" srcId="{48F33836-AAAA-4E86-A47E-0B5403467427}" destId="{6531FF79-459B-4381-A4BE-56C45DCE33BB}" srcOrd="3" destOrd="0" presId="urn:microsoft.com/office/officeart/2016/7/layout/RepeatingBendingProcessNew"/>
    <dgm:cxn modelId="{E6DADCE1-7C9A-4C0A-B863-FB6D5C1F1E43}" type="presParOf" srcId="{6531FF79-459B-4381-A4BE-56C45DCE33BB}" destId="{82606750-3B45-4117-A287-03F0A325EFCC}" srcOrd="0" destOrd="0" presId="urn:microsoft.com/office/officeart/2016/7/layout/RepeatingBendingProcessNew"/>
    <dgm:cxn modelId="{6F94F86C-1BC2-4AE3-893C-80C511268DD1}" type="presParOf" srcId="{48F33836-AAAA-4E86-A47E-0B5403467427}" destId="{444A1925-BEFB-4023-A2B8-76510B5AED8F}" srcOrd="4" destOrd="0" presId="urn:microsoft.com/office/officeart/2016/7/layout/RepeatingBendingProcessNew"/>
    <dgm:cxn modelId="{D2E26C31-4340-451D-B6D3-0360251C58C4}" type="presParOf" srcId="{48F33836-AAAA-4E86-A47E-0B5403467427}" destId="{9CB9D1DE-15F2-419E-B068-B94645273017}" srcOrd="5" destOrd="0" presId="urn:microsoft.com/office/officeart/2016/7/layout/RepeatingBendingProcessNew"/>
    <dgm:cxn modelId="{E6DD4716-BB7D-4BB6-AC7B-F68954D9B35E}" type="presParOf" srcId="{9CB9D1DE-15F2-419E-B068-B94645273017}" destId="{F1E58CA9-F303-43FB-A000-8BC1E7F7B2A1}" srcOrd="0" destOrd="0" presId="urn:microsoft.com/office/officeart/2016/7/layout/RepeatingBendingProcessNew"/>
    <dgm:cxn modelId="{CDD57BD1-C3AC-4BCC-9FBC-39E03FF62A86}" type="presParOf" srcId="{48F33836-AAAA-4E86-A47E-0B5403467427}" destId="{3A47113C-B6D9-4343-B6F6-4362F5F0F540}" srcOrd="6" destOrd="0" presId="urn:microsoft.com/office/officeart/2016/7/layout/RepeatingBendingProcessNew"/>
    <dgm:cxn modelId="{59EF6412-F2EB-4201-B173-DEB919E9459D}" type="presParOf" srcId="{48F33836-AAAA-4E86-A47E-0B5403467427}" destId="{7B33DAC9-70B0-4864-BE45-400F17FA89F2}" srcOrd="7" destOrd="0" presId="urn:microsoft.com/office/officeart/2016/7/layout/RepeatingBendingProcessNew"/>
    <dgm:cxn modelId="{F5D9F30E-0C98-487F-8C6B-0AF8EA96062F}" type="presParOf" srcId="{7B33DAC9-70B0-4864-BE45-400F17FA89F2}" destId="{4ECD0BCD-E93E-4BCD-9FAD-0A713F23D0AA}" srcOrd="0" destOrd="0" presId="urn:microsoft.com/office/officeart/2016/7/layout/RepeatingBendingProcessNew"/>
    <dgm:cxn modelId="{22114EF6-D8CA-4478-B9EF-2B052FE71592}" type="presParOf" srcId="{48F33836-AAAA-4E86-A47E-0B5403467427}" destId="{2CD94D94-F0FD-4947-A4A6-B31C3EF32A69}" srcOrd="8" destOrd="0" presId="urn:microsoft.com/office/officeart/2016/7/layout/RepeatingBendingProcessNew"/>
    <dgm:cxn modelId="{CA750C04-3DCE-42FB-B8CF-AC8A66A4FB66}" type="presParOf" srcId="{48F33836-AAAA-4E86-A47E-0B5403467427}" destId="{D061910E-2F36-4763-ACDD-1340BA035925}" srcOrd="9" destOrd="0" presId="urn:microsoft.com/office/officeart/2016/7/layout/RepeatingBendingProcessNew"/>
    <dgm:cxn modelId="{4CF67A62-41BF-4209-B6DF-8D74206B7A29}" type="presParOf" srcId="{D061910E-2F36-4763-ACDD-1340BA035925}" destId="{B63B120C-A3D7-4CBB-B59B-A64C35183EE9}" srcOrd="0" destOrd="0" presId="urn:microsoft.com/office/officeart/2016/7/layout/RepeatingBendingProcessNew"/>
    <dgm:cxn modelId="{57FF23E3-AD12-4039-A120-24BCB07A3105}" type="presParOf" srcId="{48F33836-AAAA-4E86-A47E-0B5403467427}" destId="{2F505CCE-B236-409E-9DEF-E994E45C122B}" srcOrd="10" destOrd="0" presId="urn:microsoft.com/office/officeart/2016/7/layout/RepeatingBendingProcessNew"/>
    <dgm:cxn modelId="{A7DACB09-DB53-4248-9917-E4E05C5A060E}" type="presParOf" srcId="{48F33836-AAAA-4E86-A47E-0B5403467427}" destId="{266D1153-C4C8-4D10-8433-8F733EEBCA14}" srcOrd="11" destOrd="0" presId="urn:microsoft.com/office/officeart/2016/7/layout/RepeatingBendingProcessNew"/>
    <dgm:cxn modelId="{FA3D88F9-163E-4B8F-ACE7-AD5E047910AE}" type="presParOf" srcId="{266D1153-C4C8-4D10-8433-8F733EEBCA14}" destId="{004546CF-9E9D-4B4E-A189-E2B0349A0A5A}" srcOrd="0" destOrd="0" presId="urn:microsoft.com/office/officeart/2016/7/layout/RepeatingBendingProcessNew"/>
    <dgm:cxn modelId="{E625BFC5-2F3D-4E80-9B1E-B117C3F94495}" type="presParOf" srcId="{48F33836-AAAA-4E86-A47E-0B5403467427}" destId="{2F8FEDF6-FE26-499C-8691-BA001AAD9467}" srcOrd="12" destOrd="0" presId="urn:microsoft.com/office/officeart/2016/7/layout/RepeatingBendingProcessNew"/>
    <dgm:cxn modelId="{50763583-F08C-4AFC-90D7-D8F81C9B7D7C}" type="presParOf" srcId="{48F33836-AAAA-4E86-A47E-0B5403467427}" destId="{60721245-910B-40F8-921F-DAEB76C75B57}" srcOrd="13" destOrd="0" presId="urn:microsoft.com/office/officeart/2016/7/layout/RepeatingBendingProcessNew"/>
    <dgm:cxn modelId="{BE4F076B-F922-423B-8273-FC5186563156}" type="presParOf" srcId="{60721245-910B-40F8-921F-DAEB76C75B57}" destId="{CB48BB30-3695-4EDF-9D3E-02D8AC5057B1}" srcOrd="0" destOrd="0" presId="urn:microsoft.com/office/officeart/2016/7/layout/RepeatingBendingProcessNew"/>
    <dgm:cxn modelId="{96C57D49-6D8B-46C0-B35F-0D1BE984030D}" type="presParOf" srcId="{48F33836-AAAA-4E86-A47E-0B5403467427}" destId="{227065F7-1210-4611-9A10-07A36BA4A315}"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1B3B2E-21CE-438C-88E6-F1FC5FBBC48E}"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A1A28F4B-4628-46E3-A7E0-F9840DAAFF24}">
      <dgm:prSet/>
      <dgm:spPr/>
      <dgm:t>
        <a:bodyPr/>
        <a:lstStyle/>
        <a:p>
          <a:pPr>
            <a:defRPr b="1"/>
          </a:pPr>
          <a:r>
            <a:rPr lang="en-US"/>
            <a:t>Start (User Login):</a:t>
          </a:r>
        </a:p>
      </dgm:t>
    </dgm:pt>
    <dgm:pt modelId="{C5CCAB08-9E4A-4798-9DB2-74490660754F}" type="parTrans" cxnId="{AF1FC73C-BD69-4596-B127-92DE63ECFF64}">
      <dgm:prSet/>
      <dgm:spPr/>
      <dgm:t>
        <a:bodyPr/>
        <a:lstStyle/>
        <a:p>
          <a:endParaRPr lang="en-US"/>
        </a:p>
      </dgm:t>
    </dgm:pt>
    <dgm:pt modelId="{D75AB593-EE14-4351-9426-48A686D825C1}" type="sibTrans" cxnId="{AF1FC73C-BD69-4596-B127-92DE63ECFF64}">
      <dgm:prSet/>
      <dgm:spPr/>
      <dgm:t>
        <a:bodyPr/>
        <a:lstStyle/>
        <a:p>
          <a:endParaRPr lang="en-US"/>
        </a:p>
      </dgm:t>
    </dgm:pt>
    <dgm:pt modelId="{AA63DCAF-6D42-4F8D-A5CE-9A70609BB041}">
      <dgm:prSet/>
      <dgm:spPr/>
      <dgm:t>
        <a:bodyPr/>
        <a:lstStyle/>
        <a:p>
          <a:r>
            <a:rPr lang="en-US"/>
            <a:t>- Initiate with a login screen where users enter credentials.</a:t>
          </a:r>
        </a:p>
      </dgm:t>
    </dgm:pt>
    <dgm:pt modelId="{D63D8A83-63D0-46F1-BC97-75DD28FCD740}" type="parTrans" cxnId="{39E115F4-1A76-488E-A9D8-1CDE18C9B2FD}">
      <dgm:prSet/>
      <dgm:spPr/>
      <dgm:t>
        <a:bodyPr/>
        <a:lstStyle/>
        <a:p>
          <a:endParaRPr lang="en-US"/>
        </a:p>
      </dgm:t>
    </dgm:pt>
    <dgm:pt modelId="{8B2608F5-29CC-46E2-9E9B-9E574AC25B59}" type="sibTrans" cxnId="{39E115F4-1A76-488E-A9D8-1CDE18C9B2FD}">
      <dgm:prSet/>
      <dgm:spPr/>
      <dgm:t>
        <a:bodyPr/>
        <a:lstStyle/>
        <a:p>
          <a:endParaRPr lang="en-US"/>
        </a:p>
      </dgm:t>
    </dgm:pt>
    <dgm:pt modelId="{DFE8EE6D-62B5-4A97-A52A-71B334F9E5F8}">
      <dgm:prSet/>
      <dgm:spPr/>
      <dgm:t>
        <a:bodyPr/>
        <a:lstStyle/>
        <a:p>
          <a:pPr>
            <a:defRPr b="1"/>
          </a:pPr>
          <a:r>
            <a:rPr lang="en-US"/>
            <a:t>User Authentication:</a:t>
          </a:r>
        </a:p>
      </dgm:t>
    </dgm:pt>
    <dgm:pt modelId="{CA5DE23B-22BA-4B3F-9551-43FBB69FC735}" type="parTrans" cxnId="{7FE8AC12-2937-4823-AF9C-7E12A6B56434}">
      <dgm:prSet/>
      <dgm:spPr/>
      <dgm:t>
        <a:bodyPr/>
        <a:lstStyle/>
        <a:p>
          <a:endParaRPr lang="en-US"/>
        </a:p>
      </dgm:t>
    </dgm:pt>
    <dgm:pt modelId="{801E0DC4-F524-45DB-97F8-6B637DB68A9D}" type="sibTrans" cxnId="{7FE8AC12-2937-4823-AF9C-7E12A6B56434}">
      <dgm:prSet/>
      <dgm:spPr/>
      <dgm:t>
        <a:bodyPr/>
        <a:lstStyle/>
        <a:p>
          <a:endParaRPr lang="en-US"/>
        </a:p>
      </dgm:t>
    </dgm:pt>
    <dgm:pt modelId="{BA945659-5EA0-4837-8CF0-CCA185A87C78}">
      <dgm:prSet/>
      <dgm:spPr/>
      <dgm:t>
        <a:bodyPr/>
        <a:lstStyle/>
        <a:p>
          <a:r>
            <a:rPr lang="en-US"/>
            <a:t>- Verify user details.</a:t>
          </a:r>
        </a:p>
      </dgm:t>
    </dgm:pt>
    <dgm:pt modelId="{395EA5CD-43A6-4573-9FAE-047829C15400}" type="parTrans" cxnId="{F82E84A4-D690-4EDD-96D5-825AA8CC679D}">
      <dgm:prSet/>
      <dgm:spPr/>
      <dgm:t>
        <a:bodyPr/>
        <a:lstStyle/>
        <a:p>
          <a:endParaRPr lang="en-US"/>
        </a:p>
      </dgm:t>
    </dgm:pt>
    <dgm:pt modelId="{7DBE88CA-76AD-4457-A639-5B9845F6E0E5}" type="sibTrans" cxnId="{F82E84A4-D690-4EDD-96D5-825AA8CC679D}">
      <dgm:prSet/>
      <dgm:spPr/>
      <dgm:t>
        <a:bodyPr/>
        <a:lstStyle/>
        <a:p>
          <a:endParaRPr lang="en-US"/>
        </a:p>
      </dgm:t>
    </dgm:pt>
    <dgm:pt modelId="{752E6652-7E25-45E8-B1BB-37E7892112F0}">
      <dgm:prSet/>
      <dgm:spPr/>
      <dgm:t>
        <a:bodyPr/>
        <a:lstStyle/>
        <a:p>
          <a:r>
            <a:rPr lang="en-US"/>
            <a:t>- Decision Point:</a:t>
          </a:r>
        </a:p>
      </dgm:t>
    </dgm:pt>
    <dgm:pt modelId="{CC4FFB49-4AAD-4277-8E37-F924BAF87763}" type="parTrans" cxnId="{8AC04929-A49A-4541-B4E3-1BB9D713735C}">
      <dgm:prSet/>
      <dgm:spPr/>
      <dgm:t>
        <a:bodyPr/>
        <a:lstStyle/>
        <a:p>
          <a:endParaRPr lang="en-US"/>
        </a:p>
      </dgm:t>
    </dgm:pt>
    <dgm:pt modelId="{8CF9FEA6-CE9E-48A2-9EDD-53457E665AEA}" type="sibTrans" cxnId="{8AC04929-A49A-4541-B4E3-1BB9D713735C}">
      <dgm:prSet/>
      <dgm:spPr/>
      <dgm:t>
        <a:bodyPr/>
        <a:lstStyle/>
        <a:p>
          <a:endParaRPr lang="en-US"/>
        </a:p>
      </dgm:t>
    </dgm:pt>
    <dgm:pt modelId="{1180BF1B-5714-4558-B667-A5F871C1110C}">
      <dgm:prSet/>
      <dgm:spPr/>
      <dgm:t>
        <a:bodyPr/>
        <a:lstStyle/>
        <a:p>
          <a:r>
            <a:rPr lang="en-US"/>
            <a:t>- Valid Credentials: Proceed to Role-Based Access Control.</a:t>
          </a:r>
        </a:p>
      </dgm:t>
    </dgm:pt>
    <dgm:pt modelId="{C57C629D-1229-4EA6-AE06-98B9269650B5}" type="parTrans" cxnId="{C533BFD0-8E1C-4887-AA92-00A438ABF385}">
      <dgm:prSet/>
      <dgm:spPr/>
      <dgm:t>
        <a:bodyPr/>
        <a:lstStyle/>
        <a:p>
          <a:endParaRPr lang="en-US"/>
        </a:p>
      </dgm:t>
    </dgm:pt>
    <dgm:pt modelId="{816D5204-2A5E-48BE-958C-3A6F6C9E7A70}" type="sibTrans" cxnId="{C533BFD0-8E1C-4887-AA92-00A438ABF385}">
      <dgm:prSet/>
      <dgm:spPr/>
      <dgm:t>
        <a:bodyPr/>
        <a:lstStyle/>
        <a:p>
          <a:endParaRPr lang="en-US"/>
        </a:p>
      </dgm:t>
    </dgm:pt>
    <dgm:pt modelId="{DE045F3F-845D-486F-878E-5E927674ED69}">
      <dgm:prSet/>
      <dgm:spPr/>
      <dgm:t>
        <a:bodyPr/>
        <a:lstStyle/>
        <a:p>
          <a:r>
            <a:rPr lang="en-US"/>
            <a:t>- Invalid Credentials: Display error and offer retry.</a:t>
          </a:r>
        </a:p>
      </dgm:t>
    </dgm:pt>
    <dgm:pt modelId="{726CE121-5884-425B-8BDD-32509EFF759C}" type="parTrans" cxnId="{0744233C-939B-4FCE-8283-3E6D026F2FDA}">
      <dgm:prSet/>
      <dgm:spPr/>
      <dgm:t>
        <a:bodyPr/>
        <a:lstStyle/>
        <a:p>
          <a:endParaRPr lang="en-US"/>
        </a:p>
      </dgm:t>
    </dgm:pt>
    <dgm:pt modelId="{3E054EDF-35B8-4345-A147-EA8140433C02}" type="sibTrans" cxnId="{0744233C-939B-4FCE-8283-3E6D026F2FDA}">
      <dgm:prSet/>
      <dgm:spPr/>
      <dgm:t>
        <a:bodyPr/>
        <a:lstStyle/>
        <a:p>
          <a:endParaRPr lang="en-US"/>
        </a:p>
      </dgm:t>
    </dgm:pt>
    <dgm:pt modelId="{9CF3CB8B-250E-4135-88AE-4DE784B97A2A}">
      <dgm:prSet/>
      <dgm:spPr/>
      <dgm:t>
        <a:bodyPr/>
        <a:lstStyle/>
        <a:p>
          <a:pPr>
            <a:defRPr b="1"/>
          </a:pPr>
          <a:r>
            <a:rPr lang="en-US"/>
            <a:t>Role-Based Access Control:</a:t>
          </a:r>
        </a:p>
      </dgm:t>
    </dgm:pt>
    <dgm:pt modelId="{6529688A-5FD8-454A-A16B-32E1231ABDF3}" type="parTrans" cxnId="{2509E37B-7784-492F-AECE-86D76346296A}">
      <dgm:prSet/>
      <dgm:spPr/>
      <dgm:t>
        <a:bodyPr/>
        <a:lstStyle/>
        <a:p>
          <a:endParaRPr lang="en-US"/>
        </a:p>
      </dgm:t>
    </dgm:pt>
    <dgm:pt modelId="{D33CA849-3061-46A0-AB75-4F256B18C37E}" type="sibTrans" cxnId="{2509E37B-7784-492F-AECE-86D76346296A}">
      <dgm:prSet/>
      <dgm:spPr/>
      <dgm:t>
        <a:bodyPr/>
        <a:lstStyle/>
        <a:p>
          <a:endParaRPr lang="en-US"/>
        </a:p>
      </dgm:t>
    </dgm:pt>
    <dgm:pt modelId="{640CBB1F-5764-4D02-A3C0-1709FEDB7242}">
      <dgm:prSet/>
      <dgm:spPr/>
      <dgm:t>
        <a:bodyPr/>
        <a:lstStyle/>
        <a:p>
          <a:r>
            <a:rPr lang="en-US"/>
            <a:t>- Assign user roles (e.g., Administrator, Standard User).</a:t>
          </a:r>
        </a:p>
      </dgm:t>
    </dgm:pt>
    <dgm:pt modelId="{9D2918D2-2BAD-4D08-B932-BEB43FC94C5B}" type="parTrans" cxnId="{9E3F3402-0AEB-4A0A-B5C4-B4F856629AFA}">
      <dgm:prSet/>
      <dgm:spPr/>
      <dgm:t>
        <a:bodyPr/>
        <a:lstStyle/>
        <a:p>
          <a:endParaRPr lang="en-US"/>
        </a:p>
      </dgm:t>
    </dgm:pt>
    <dgm:pt modelId="{C72239CE-55A2-4364-A7F5-028F3B4C78E4}" type="sibTrans" cxnId="{9E3F3402-0AEB-4A0A-B5C4-B4F856629AFA}">
      <dgm:prSet/>
      <dgm:spPr/>
      <dgm:t>
        <a:bodyPr/>
        <a:lstStyle/>
        <a:p>
          <a:endParaRPr lang="en-US"/>
        </a:p>
      </dgm:t>
    </dgm:pt>
    <dgm:pt modelId="{17C9F6BC-BC4E-4953-A7CE-7C09AB51F38C}">
      <dgm:prSet/>
      <dgm:spPr/>
      <dgm:t>
        <a:bodyPr/>
        <a:lstStyle/>
        <a:p>
          <a:r>
            <a:rPr lang="en-US"/>
            <a:t>- Control access to specific functions based on the role.</a:t>
          </a:r>
        </a:p>
      </dgm:t>
    </dgm:pt>
    <dgm:pt modelId="{D55BB7A8-80ED-47FF-A374-7C5608630395}" type="parTrans" cxnId="{AD954B6E-F0CB-4203-AE9E-5EC46397DA8E}">
      <dgm:prSet/>
      <dgm:spPr/>
      <dgm:t>
        <a:bodyPr/>
        <a:lstStyle/>
        <a:p>
          <a:endParaRPr lang="en-US"/>
        </a:p>
      </dgm:t>
    </dgm:pt>
    <dgm:pt modelId="{EC387433-6D6C-4A3D-BEBF-AB0956667A76}" type="sibTrans" cxnId="{AD954B6E-F0CB-4203-AE9E-5EC46397DA8E}">
      <dgm:prSet/>
      <dgm:spPr/>
      <dgm:t>
        <a:bodyPr/>
        <a:lstStyle/>
        <a:p>
          <a:endParaRPr lang="en-US"/>
        </a:p>
      </dgm:t>
    </dgm:pt>
    <dgm:pt modelId="{A45B13C9-AA6E-48CB-94BE-9ECADC978360}">
      <dgm:prSet/>
      <dgm:spPr/>
      <dgm:t>
        <a:bodyPr/>
        <a:lstStyle/>
        <a:p>
          <a:pPr>
            <a:defRPr b="1"/>
          </a:pPr>
          <a:r>
            <a:rPr lang="en-US"/>
            <a:t>Core Functionalities:</a:t>
          </a:r>
        </a:p>
      </dgm:t>
    </dgm:pt>
    <dgm:pt modelId="{9FFB7E66-5FC9-414D-9F24-617C6D009504}" type="parTrans" cxnId="{100DAA1E-892B-4BE8-8B00-4ADF6C9510AE}">
      <dgm:prSet/>
      <dgm:spPr/>
      <dgm:t>
        <a:bodyPr/>
        <a:lstStyle/>
        <a:p>
          <a:endParaRPr lang="en-US"/>
        </a:p>
      </dgm:t>
    </dgm:pt>
    <dgm:pt modelId="{4295157B-5714-40E2-8020-BBC010A52D67}" type="sibTrans" cxnId="{100DAA1E-892B-4BE8-8B00-4ADF6C9510AE}">
      <dgm:prSet/>
      <dgm:spPr/>
      <dgm:t>
        <a:bodyPr/>
        <a:lstStyle/>
        <a:p>
          <a:endParaRPr lang="en-US"/>
        </a:p>
      </dgm:t>
    </dgm:pt>
    <dgm:pt modelId="{E313FE90-DAF4-4CFF-B356-512418D49185}">
      <dgm:prSet/>
      <dgm:spPr/>
      <dgm:t>
        <a:bodyPr/>
        <a:lstStyle/>
        <a:p>
          <a:r>
            <a:rPr lang="en-US"/>
            <a:t>- File Management: Upload, download, create, edit, and delete files.</a:t>
          </a:r>
        </a:p>
      </dgm:t>
    </dgm:pt>
    <dgm:pt modelId="{E77EE9A1-0DA1-4D3E-BA6E-1B1FE77D5944}" type="parTrans" cxnId="{F447AB40-2E4F-4BFA-92BE-C8BB973EAC23}">
      <dgm:prSet/>
      <dgm:spPr/>
      <dgm:t>
        <a:bodyPr/>
        <a:lstStyle/>
        <a:p>
          <a:endParaRPr lang="en-US"/>
        </a:p>
      </dgm:t>
    </dgm:pt>
    <dgm:pt modelId="{6C7507D4-5B5B-4BDA-8C64-D4E0CB9F66B6}" type="sibTrans" cxnId="{F447AB40-2E4F-4BFA-92BE-C8BB973EAC23}">
      <dgm:prSet/>
      <dgm:spPr/>
      <dgm:t>
        <a:bodyPr/>
        <a:lstStyle/>
        <a:p>
          <a:endParaRPr lang="en-US"/>
        </a:p>
      </dgm:t>
    </dgm:pt>
    <dgm:pt modelId="{A6C45144-6936-407C-B157-8A03AEF498EF}">
      <dgm:prSet/>
      <dgm:spPr/>
      <dgm:t>
        <a:bodyPr/>
        <a:lstStyle/>
        <a:p>
          <a:r>
            <a:rPr lang="en-US"/>
            <a:t>- System Monitoring: Real-time tracking of CPU usage and disk space.</a:t>
          </a:r>
        </a:p>
      </dgm:t>
    </dgm:pt>
    <dgm:pt modelId="{2F941D57-2F8E-44BD-9B50-A15ADE2362C0}" type="parTrans" cxnId="{7409CFB0-4627-4D5A-A226-1267FE0BF8B4}">
      <dgm:prSet/>
      <dgm:spPr/>
      <dgm:t>
        <a:bodyPr/>
        <a:lstStyle/>
        <a:p>
          <a:endParaRPr lang="en-US"/>
        </a:p>
      </dgm:t>
    </dgm:pt>
    <dgm:pt modelId="{E03A1C0E-33DC-457D-8454-83BBE97A1316}" type="sibTrans" cxnId="{7409CFB0-4627-4D5A-A226-1267FE0BF8B4}">
      <dgm:prSet/>
      <dgm:spPr/>
      <dgm:t>
        <a:bodyPr/>
        <a:lstStyle/>
        <a:p>
          <a:endParaRPr lang="en-US"/>
        </a:p>
      </dgm:t>
    </dgm:pt>
    <dgm:pt modelId="{F26E8D1A-C374-4CA9-AAAF-D79D27A46BEB}">
      <dgm:prSet/>
      <dgm:spPr/>
      <dgm:t>
        <a:bodyPr/>
        <a:lstStyle/>
        <a:p>
          <a:pPr>
            <a:defRPr b="1"/>
          </a:pPr>
          <a:r>
            <a:rPr lang="en-US"/>
            <a:t>Backend Processing:</a:t>
          </a:r>
        </a:p>
      </dgm:t>
    </dgm:pt>
    <dgm:pt modelId="{BB6DFD29-B171-4A49-B767-5133075A0D89}" type="parTrans" cxnId="{2D8A291B-930E-49B8-B750-9099B62C170F}">
      <dgm:prSet/>
      <dgm:spPr/>
      <dgm:t>
        <a:bodyPr/>
        <a:lstStyle/>
        <a:p>
          <a:endParaRPr lang="en-US"/>
        </a:p>
      </dgm:t>
    </dgm:pt>
    <dgm:pt modelId="{3171F5A2-8A93-429A-9BC8-D75D55013DC2}" type="sibTrans" cxnId="{2D8A291B-930E-49B8-B750-9099B62C170F}">
      <dgm:prSet/>
      <dgm:spPr/>
      <dgm:t>
        <a:bodyPr/>
        <a:lstStyle/>
        <a:p>
          <a:endParaRPr lang="en-US"/>
        </a:p>
      </dgm:t>
    </dgm:pt>
    <dgm:pt modelId="{00AC3942-B913-4D13-AB88-D7E7B88D5BF5}">
      <dgm:prSet/>
      <dgm:spPr/>
      <dgm:t>
        <a:bodyPr/>
        <a:lstStyle/>
        <a:p>
          <a:r>
            <a:rPr lang="en-US"/>
            <a:t>- Requests managed via Flask/PHP.</a:t>
          </a:r>
        </a:p>
      </dgm:t>
    </dgm:pt>
    <dgm:pt modelId="{CE37F481-DA61-42A0-BF2C-E50BB29BF01B}" type="parTrans" cxnId="{8C5C2152-5547-4BE9-8124-FA0ACCB93101}">
      <dgm:prSet/>
      <dgm:spPr/>
      <dgm:t>
        <a:bodyPr/>
        <a:lstStyle/>
        <a:p>
          <a:endParaRPr lang="en-US"/>
        </a:p>
      </dgm:t>
    </dgm:pt>
    <dgm:pt modelId="{6B7895F1-8B51-4A4D-8064-749D570D24BA}" type="sibTrans" cxnId="{8C5C2152-5547-4BE9-8124-FA0ACCB93101}">
      <dgm:prSet/>
      <dgm:spPr/>
      <dgm:t>
        <a:bodyPr/>
        <a:lstStyle/>
        <a:p>
          <a:endParaRPr lang="en-US"/>
        </a:p>
      </dgm:t>
    </dgm:pt>
    <dgm:pt modelId="{B7B209F3-7100-426E-AF44-288B275420B3}">
      <dgm:prSet/>
      <dgm:spPr/>
      <dgm:t>
        <a:bodyPr/>
        <a:lstStyle/>
        <a:p>
          <a:r>
            <a:rPr lang="en-US"/>
            <a:t>- Data storage handled by MySQL.</a:t>
          </a:r>
        </a:p>
      </dgm:t>
    </dgm:pt>
    <dgm:pt modelId="{938F2850-5E32-4712-A78C-90814146D087}" type="parTrans" cxnId="{FA0BC34A-D566-45F6-9A7D-DB73F1686B96}">
      <dgm:prSet/>
      <dgm:spPr/>
      <dgm:t>
        <a:bodyPr/>
        <a:lstStyle/>
        <a:p>
          <a:endParaRPr lang="en-US"/>
        </a:p>
      </dgm:t>
    </dgm:pt>
    <dgm:pt modelId="{9AA597CB-7BB7-4BF8-B30E-254EFC3DEB67}" type="sibTrans" cxnId="{FA0BC34A-D566-45F6-9A7D-DB73F1686B96}">
      <dgm:prSet/>
      <dgm:spPr/>
      <dgm:t>
        <a:bodyPr/>
        <a:lstStyle/>
        <a:p>
          <a:endParaRPr lang="en-US"/>
        </a:p>
      </dgm:t>
    </dgm:pt>
    <dgm:pt modelId="{38AA4C91-F87B-4EF2-AACD-1CFBD7EECB3D}">
      <dgm:prSet/>
      <dgm:spPr/>
      <dgm:t>
        <a:bodyPr/>
        <a:lstStyle/>
        <a:p>
          <a:pPr>
            <a:defRPr b="1"/>
          </a:pPr>
          <a:r>
            <a:rPr lang="en-US"/>
            <a:t>Error Handling:</a:t>
          </a:r>
        </a:p>
      </dgm:t>
    </dgm:pt>
    <dgm:pt modelId="{ACDC19D5-03A9-4841-91B0-BA59AB0C0E00}" type="parTrans" cxnId="{CDDA6D91-22F7-4011-8F0E-7E8A961A0586}">
      <dgm:prSet/>
      <dgm:spPr/>
      <dgm:t>
        <a:bodyPr/>
        <a:lstStyle/>
        <a:p>
          <a:endParaRPr lang="en-US"/>
        </a:p>
      </dgm:t>
    </dgm:pt>
    <dgm:pt modelId="{F4DF6CE5-7D50-4749-BA4A-33234D77FBA7}" type="sibTrans" cxnId="{CDDA6D91-22F7-4011-8F0E-7E8A961A0586}">
      <dgm:prSet/>
      <dgm:spPr/>
      <dgm:t>
        <a:bodyPr/>
        <a:lstStyle/>
        <a:p>
          <a:endParaRPr lang="en-US"/>
        </a:p>
      </dgm:t>
    </dgm:pt>
    <dgm:pt modelId="{721C8942-1AD9-4131-A066-2E3D604CE81B}">
      <dgm:prSet/>
      <dgm:spPr/>
      <dgm:t>
        <a:bodyPr/>
        <a:lstStyle/>
        <a:p>
          <a:r>
            <a:rPr lang="en-US"/>
            <a:t>- Branches for managing errors during file operations or monitoring.</a:t>
          </a:r>
        </a:p>
      </dgm:t>
    </dgm:pt>
    <dgm:pt modelId="{A222EA34-3C50-462D-B2F0-75FDAB94A595}" type="parTrans" cxnId="{AD3D95C6-537E-4203-B6B9-0C8EE72F4164}">
      <dgm:prSet/>
      <dgm:spPr/>
      <dgm:t>
        <a:bodyPr/>
        <a:lstStyle/>
        <a:p>
          <a:endParaRPr lang="en-US"/>
        </a:p>
      </dgm:t>
    </dgm:pt>
    <dgm:pt modelId="{F114193D-C049-4ECC-9401-D3DD1052AD46}" type="sibTrans" cxnId="{AD3D95C6-537E-4203-B6B9-0C8EE72F4164}">
      <dgm:prSet/>
      <dgm:spPr/>
      <dgm:t>
        <a:bodyPr/>
        <a:lstStyle/>
        <a:p>
          <a:endParaRPr lang="en-US"/>
        </a:p>
      </dgm:t>
    </dgm:pt>
    <dgm:pt modelId="{14B5892F-7F4D-4444-B90B-53AF30A0E9B2}" type="pres">
      <dgm:prSet presAssocID="{271B3B2E-21CE-438C-88E6-F1FC5FBBC48E}" presName="root" presStyleCnt="0">
        <dgm:presLayoutVars>
          <dgm:dir/>
          <dgm:resizeHandles val="exact"/>
        </dgm:presLayoutVars>
      </dgm:prSet>
      <dgm:spPr/>
    </dgm:pt>
    <dgm:pt modelId="{E9EE1F0A-2B25-4D9A-8735-F502FCC9EE97}" type="pres">
      <dgm:prSet presAssocID="{A1A28F4B-4628-46E3-A7E0-F9840DAAFF24}" presName="compNode" presStyleCnt="0"/>
      <dgm:spPr/>
    </dgm:pt>
    <dgm:pt modelId="{73DD8D1E-E9F6-4F35-848F-CF22393A8790}" type="pres">
      <dgm:prSet presAssocID="{A1A28F4B-4628-46E3-A7E0-F9840DAAFF2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5912E3D0-ECC6-4511-B693-C4AA2FDCA0E5}" type="pres">
      <dgm:prSet presAssocID="{A1A28F4B-4628-46E3-A7E0-F9840DAAFF24}" presName="iconSpace" presStyleCnt="0"/>
      <dgm:spPr/>
    </dgm:pt>
    <dgm:pt modelId="{6DC218EE-B8FE-4D36-9FC9-02F03D1F8988}" type="pres">
      <dgm:prSet presAssocID="{A1A28F4B-4628-46E3-A7E0-F9840DAAFF24}" presName="parTx" presStyleLbl="revTx" presStyleIdx="0" presStyleCnt="12">
        <dgm:presLayoutVars>
          <dgm:chMax val="0"/>
          <dgm:chPref val="0"/>
        </dgm:presLayoutVars>
      </dgm:prSet>
      <dgm:spPr/>
    </dgm:pt>
    <dgm:pt modelId="{9DF6BED4-2866-400D-B904-E83A25105B29}" type="pres">
      <dgm:prSet presAssocID="{A1A28F4B-4628-46E3-A7E0-F9840DAAFF24}" presName="txSpace" presStyleCnt="0"/>
      <dgm:spPr/>
    </dgm:pt>
    <dgm:pt modelId="{4422185B-9C24-4DAE-99EA-A83A96160926}" type="pres">
      <dgm:prSet presAssocID="{A1A28F4B-4628-46E3-A7E0-F9840DAAFF24}" presName="desTx" presStyleLbl="revTx" presStyleIdx="1" presStyleCnt="12">
        <dgm:presLayoutVars/>
      </dgm:prSet>
      <dgm:spPr/>
    </dgm:pt>
    <dgm:pt modelId="{E081015C-8CF9-4F24-8FAD-D0F8D326F4ED}" type="pres">
      <dgm:prSet presAssocID="{D75AB593-EE14-4351-9426-48A686D825C1}" presName="sibTrans" presStyleCnt="0"/>
      <dgm:spPr/>
    </dgm:pt>
    <dgm:pt modelId="{F0F12972-799D-4B93-9CB3-A1E152902880}" type="pres">
      <dgm:prSet presAssocID="{DFE8EE6D-62B5-4A97-A52A-71B334F9E5F8}" presName="compNode" presStyleCnt="0"/>
      <dgm:spPr/>
    </dgm:pt>
    <dgm:pt modelId="{D051CA24-8A59-41FD-8619-6E86FF5E569E}" type="pres">
      <dgm:prSet presAssocID="{DFE8EE6D-62B5-4A97-A52A-71B334F9E5F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823A1871-1543-49DA-8532-EF77CD8B5D94}" type="pres">
      <dgm:prSet presAssocID="{DFE8EE6D-62B5-4A97-A52A-71B334F9E5F8}" presName="iconSpace" presStyleCnt="0"/>
      <dgm:spPr/>
    </dgm:pt>
    <dgm:pt modelId="{50187E55-4D44-4DA2-9DE7-53949CDFDDAC}" type="pres">
      <dgm:prSet presAssocID="{DFE8EE6D-62B5-4A97-A52A-71B334F9E5F8}" presName="parTx" presStyleLbl="revTx" presStyleIdx="2" presStyleCnt="12">
        <dgm:presLayoutVars>
          <dgm:chMax val="0"/>
          <dgm:chPref val="0"/>
        </dgm:presLayoutVars>
      </dgm:prSet>
      <dgm:spPr/>
    </dgm:pt>
    <dgm:pt modelId="{4DEA2946-A870-462D-AFB2-9C68CDA8C238}" type="pres">
      <dgm:prSet presAssocID="{DFE8EE6D-62B5-4A97-A52A-71B334F9E5F8}" presName="txSpace" presStyleCnt="0"/>
      <dgm:spPr/>
    </dgm:pt>
    <dgm:pt modelId="{286C3134-1E7B-495B-802F-B55C05EB59E4}" type="pres">
      <dgm:prSet presAssocID="{DFE8EE6D-62B5-4A97-A52A-71B334F9E5F8}" presName="desTx" presStyleLbl="revTx" presStyleIdx="3" presStyleCnt="12">
        <dgm:presLayoutVars/>
      </dgm:prSet>
      <dgm:spPr/>
    </dgm:pt>
    <dgm:pt modelId="{94144EDD-5CAB-48FC-BA06-B3628E84BB24}" type="pres">
      <dgm:prSet presAssocID="{801E0DC4-F524-45DB-97F8-6B637DB68A9D}" presName="sibTrans" presStyleCnt="0"/>
      <dgm:spPr/>
    </dgm:pt>
    <dgm:pt modelId="{E2A69A17-61A9-42BB-98EC-D652882D5B04}" type="pres">
      <dgm:prSet presAssocID="{9CF3CB8B-250E-4135-88AE-4DE784B97A2A}" presName="compNode" presStyleCnt="0"/>
      <dgm:spPr/>
    </dgm:pt>
    <dgm:pt modelId="{5C0C2ABE-5CB2-4C7E-9335-180013A096C4}" type="pres">
      <dgm:prSet presAssocID="{9CF3CB8B-250E-4135-88AE-4DE784B97A2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27181959-D9CF-4CAD-97BC-A5649122F954}" type="pres">
      <dgm:prSet presAssocID="{9CF3CB8B-250E-4135-88AE-4DE784B97A2A}" presName="iconSpace" presStyleCnt="0"/>
      <dgm:spPr/>
    </dgm:pt>
    <dgm:pt modelId="{C562C881-B7F3-4CB6-90FB-FA7C6C4C2220}" type="pres">
      <dgm:prSet presAssocID="{9CF3CB8B-250E-4135-88AE-4DE784B97A2A}" presName="parTx" presStyleLbl="revTx" presStyleIdx="4" presStyleCnt="12">
        <dgm:presLayoutVars>
          <dgm:chMax val="0"/>
          <dgm:chPref val="0"/>
        </dgm:presLayoutVars>
      </dgm:prSet>
      <dgm:spPr/>
    </dgm:pt>
    <dgm:pt modelId="{01AFD46A-0CB6-4CEE-967F-50983C77E33C}" type="pres">
      <dgm:prSet presAssocID="{9CF3CB8B-250E-4135-88AE-4DE784B97A2A}" presName="txSpace" presStyleCnt="0"/>
      <dgm:spPr/>
    </dgm:pt>
    <dgm:pt modelId="{0B7CBF42-7392-4D54-B7E2-F2A925A7095F}" type="pres">
      <dgm:prSet presAssocID="{9CF3CB8B-250E-4135-88AE-4DE784B97A2A}" presName="desTx" presStyleLbl="revTx" presStyleIdx="5" presStyleCnt="12">
        <dgm:presLayoutVars/>
      </dgm:prSet>
      <dgm:spPr/>
    </dgm:pt>
    <dgm:pt modelId="{6D83CA95-BB3A-4598-80C3-CD46AB2A4AE7}" type="pres">
      <dgm:prSet presAssocID="{D33CA849-3061-46A0-AB75-4F256B18C37E}" presName="sibTrans" presStyleCnt="0"/>
      <dgm:spPr/>
    </dgm:pt>
    <dgm:pt modelId="{B05756F2-B873-40C8-9A27-98BA5BED61C9}" type="pres">
      <dgm:prSet presAssocID="{A45B13C9-AA6E-48CB-94BE-9ECADC978360}" presName="compNode" presStyleCnt="0"/>
      <dgm:spPr/>
    </dgm:pt>
    <dgm:pt modelId="{C89CA353-8D02-4735-9815-61E3478B5379}" type="pres">
      <dgm:prSet presAssocID="{A45B13C9-AA6E-48CB-94BE-9ECADC97836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wnload"/>
        </a:ext>
      </dgm:extLst>
    </dgm:pt>
    <dgm:pt modelId="{9B10B617-2E8F-408C-816E-8816A3ED9983}" type="pres">
      <dgm:prSet presAssocID="{A45B13C9-AA6E-48CB-94BE-9ECADC978360}" presName="iconSpace" presStyleCnt="0"/>
      <dgm:spPr/>
    </dgm:pt>
    <dgm:pt modelId="{692487E3-F711-4CD8-A787-F30DA4DE315A}" type="pres">
      <dgm:prSet presAssocID="{A45B13C9-AA6E-48CB-94BE-9ECADC978360}" presName="parTx" presStyleLbl="revTx" presStyleIdx="6" presStyleCnt="12">
        <dgm:presLayoutVars>
          <dgm:chMax val="0"/>
          <dgm:chPref val="0"/>
        </dgm:presLayoutVars>
      </dgm:prSet>
      <dgm:spPr/>
    </dgm:pt>
    <dgm:pt modelId="{01B5C7FE-D5D0-448C-9C6F-467EC1FFD62C}" type="pres">
      <dgm:prSet presAssocID="{A45B13C9-AA6E-48CB-94BE-9ECADC978360}" presName="txSpace" presStyleCnt="0"/>
      <dgm:spPr/>
    </dgm:pt>
    <dgm:pt modelId="{923411FE-CBE5-4762-8E41-D279180125CA}" type="pres">
      <dgm:prSet presAssocID="{A45B13C9-AA6E-48CB-94BE-9ECADC978360}" presName="desTx" presStyleLbl="revTx" presStyleIdx="7" presStyleCnt="12">
        <dgm:presLayoutVars/>
      </dgm:prSet>
      <dgm:spPr/>
    </dgm:pt>
    <dgm:pt modelId="{9DBCC37C-B1C5-4587-92A5-48225E7C48CF}" type="pres">
      <dgm:prSet presAssocID="{4295157B-5714-40E2-8020-BBC010A52D67}" presName="sibTrans" presStyleCnt="0"/>
      <dgm:spPr/>
    </dgm:pt>
    <dgm:pt modelId="{5AE41CA1-A86F-41DF-8C9D-E72EDB05E5C6}" type="pres">
      <dgm:prSet presAssocID="{F26E8D1A-C374-4CA9-AAAF-D79D27A46BEB}" presName="compNode" presStyleCnt="0"/>
      <dgm:spPr/>
    </dgm:pt>
    <dgm:pt modelId="{522554F7-7585-44A3-93DE-95A371FBE386}" type="pres">
      <dgm:prSet presAssocID="{F26E8D1A-C374-4CA9-AAAF-D79D27A46BE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ask"/>
        </a:ext>
      </dgm:extLst>
    </dgm:pt>
    <dgm:pt modelId="{E447D23F-57C2-4282-8D65-60E67A318D9F}" type="pres">
      <dgm:prSet presAssocID="{F26E8D1A-C374-4CA9-AAAF-D79D27A46BEB}" presName="iconSpace" presStyleCnt="0"/>
      <dgm:spPr/>
    </dgm:pt>
    <dgm:pt modelId="{698A382A-AA0E-4F9A-BFB8-95CF32240177}" type="pres">
      <dgm:prSet presAssocID="{F26E8D1A-C374-4CA9-AAAF-D79D27A46BEB}" presName="parTx" presStyleLbl="revTx" presStyleIdx="8" presStyleCnt="12">
        <dgm:presLayoutVars>
          <dgm:chMax val="0"/>
          <dgm:chPref val="0"/>
        </dgm:presLayoutVars>
      </dgm:prSet>
      <dgm:spPr/>
    </dgm:pt>
    <dgm:pt modelId="{513F8C87-18BC-4F5C-8A48-2057EB1E7FD6}" type="pres">
      <dgm:prSet presAssocID="{F26E8D1A-C374-4CA9-AAAF-D79D27A46BEB}" presName="txSpace" presStyleCnt="0"/>
      <dgm:spPr/>
    </dgm:pt>
    <dgm:pt modelId="{378D92E4-7210-47CE-BF5E-BF8EEAE9DF68}" type="pres">
      <dgm:prSet presAssocID="{F26E8D1A-C374-4CA9-AAAF-D79D27A46BEB}" presName="desTx" presStyleLbl="revTx" presStyleIdx="9" presStyleCnt="12">
        <dgm:presLayoutVars/>
      </dgm:prSet>
      <dgm:spPr/>
    </dgm:pt>
    <dgm:pt modelId="{1E560D69-AE54-4D6E-BA6A-2F331D3F7299}" type="pres">
      <dgm:prSet presAssocID="{3171F5A2-8A93-429A-9BC8-D75D55013DC2}" presName="sibTrans" presStyleCnt="0"/>
      <dgm:spPr/>
    </dgm:pt>
    <dgm:pt modelId="{1632A7E9-BF54-488C-B1D6-6B07B5B330E5}" type="pres">
      <dgm:prSet presAssocID="{38AA4C91-F87B-4EF2-AACD-1CFBD7EECB3D}" presName="compNode" presStyleCnt="0"/>
      <dgm:spPr/>
    </dgm:pt>
    <dgm:pt modelId="{4B8D730C-4EA7-463A-AF29-8F70B5B6752F}" type="pres">
      <dgm:prSet presAssocID="{38AA4C91-F87B-4EF2-AACD-1CFBD7EECB3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chart"/>
        </a:ext>
      </dgm:extLst>
    </dgm:pt>
    <dgm:pt modelId="{C13D5C35-6B70-475B-92D1-807FA760CBF5}" type="pres">
      <dgm:prSet presAssocID="{38AA4C91-F87B-4EF2-AACD-1CFBD7EECB3D}" presName="iconSpace" presStyleCnt="0"/>
      <dgm:spPr/>
    </dgm:pt>
    <dgm:pt modelId="{2AA87B78-E5AA-4BD2-9515-0C40ED82F873}" type="pres">
      <dgm:prSet presAssocID="{38AA4C91-F87B-4EF2-AACD-1CFBD7EECB3D}" presName="parTx" presStyleLbl="revTx" presStyleIdx="10" presStyleCnt="12">
        <dgm:presLayoutVars>
          <dgm:chMax val="0"/>
          <dgm:chPref val="0"/>
        </dgm:presLayoutVars>
      </dgm:prSet>
      <dgm:spPr/>
    </dgm:pt>
    <dgm:pt modelId="{7468098B-41E5-4AA8-82F6-D9390E69C0C0}" type="pres">
      <dgm:prSet presAssocID="{38AA4C91-F87B-4EF2-AACD-1CFBD7EECB3D}" presName="txSpace" presStyleCnt="0"/>
      <dgm:spPr/>
    </dgm:pt>
    <dgm:pt modelId="{F160B71A-A14F-493B-84AB-F6A57B2FE4CA}" type="pres">
      <dgm:prSet presAssocID="{38AA4C91-F87B-4EF2-AACD-1CFBD7EECB3D}" presName="desTx" presStyleLbl="revTx" presStyleIdx="11" presStyleCnt="12">
        <dgm:presLayoutVars/>
      </dgm:prSet>
      <dgm:spPr/>
    </dgm:pt>
  </dgm:ptLst>
  <dgm:cxnLst>
    <dgm:cxn modelId="{9E3F3402-0AEB-4A0A-B5C4-B4F856629AFA}" srcId="{9CF3CB8B-250E-4135-88AE-4DE784B97A2A}" destId="{640CBB1F-5764-4D02-A3C0-1709FEDB7242}" srcOrd="0" destOrd="0" parTransId="{9D2918D2-2BAD-4D08-B932-BEB43FC94C5B}" sibTransId="{C72239CE-55A2-4364-A7F5-028F3B4C78E4}"/>
    <dgm:cxn modelId="{D693A702-744E-D446-89D2-136238E4195B}" type="presOf" srcId="{AA63DCAF-6D42-4F8D-A5CE-9A70609BB041}" destId="{4422185B-9C24-4DAE-99EA-A83A96160926}" srcOrd="0" destOrd="0" presId="urn:microsoft.com/office/officeart/2018/2/layout/IconLabelDescriptionList"/>
    <dgm:cxn modelId="{31DF9905-ECD7-734F-B627-A1377F0C5178}" type="presOf" srcId="{DFE8EE6D-62B5-4A97-A52A-71B334F9E5F8}" destId="{50187E55-4D44-4DA2-9DE7-53949CDFDDAC}" srcOrd="0" destOrd="0" presId="urn:microsoft.com/office/officeart/2018/2/layout/IconLabelDescriptionList"/>
    <dgm:cxn modelId="{7FE8AC12-2937-4823-AF9C-7E12A6B56434}" srcId="{271B3B2E-21CE-438C-88E6-F1FC5FBBC48E}" destId="{DFE8EE6D-62B5-4A97-A52A-71B334F9E5F8}" srcOrd="1" destOrd="0" parTransId="{CA5DE23B-22BA-4B3F-9551-43FBB69FC735}" sibTransId="{801E0DC4-F524-45DB-97F8-6B637DB68A9D}"/>
    <dgm:cxn modelId="{2D8A291B-930E-49B8-B750-9099B62C170F}" srcId="{271B3B2E-21CE-438C-88E6-F1FC5FBBC48E}" destId="{F26E8D1A-C374-4CA9-AAAF-D79D27A46BEB}" srcOrd="4" destOrd="0" parTransId="{BB6DFD29-B171-4A49-B767-5133075A0D89}" sibTransId="{3171F5A2-8A93-429A-9BC8-D75D55013DC2}"/>
    <dgm:cxn modelId="{31E6661D-B68A-9B4E-A054-FA7455652F28}" type="presOf" srcId="{00AC3942-B913-4D13-AB88-D7E7B88D5BF5}" destId="{378D92E4-7210-47CE-BF5E-BF8EEAE9DF68}" srcOrd="0" destOrd="0" presId="urn:microsoft.com/office/officeart/2018/2/layout/IconLabelDescriptionList"/>
    <dgm:cxn modelId="{100DAA1E-892B-4BE8-8B00-4ADF6C9510AE}" srcId="{271B3B2E-21CE-438C-88E6-F1FC5FBBC48E}" destId="{A45B13C9-AA6E-48CB-94BE-9ECADC978360}" srcOrd="3" destOrd="0" parTransId="{9FFB7E66-5FC9-414D-9F24-617C6D009504}" sibTransId="{4295157B-5714-40E2-8020-BBC010A52D67}"/>
    <dgm:cxn modelId="{D20EA61F-8447-7741-9EBA-EC182A0BED31}" type="presOf" srcId="{1180BF1B-5714-4558-B667-A5F871C1110C}" destId="{286C3134-1E7B-495B-802F-B55C05EB59E4}" srcOrd="0" destOrd="2" presId="urn:microsoft.com/office/officeart/2018/2/layout/IconLabelDescriptionList"/>
    <dgm:cxn modelId="{8AC04929-A49A-4541-B4E3-1BB9D713735C}" srcId="{DFE8EE6D-62B5-4A97-A52A-71B334F9E5F8}" destId="{752E6652-7E25-45E8-B1BB-37E7892112F0}" srcOrd="1" destOrd="0" parTransId="{CC4FFB49-4AAD-4277-8E37-F924BAF87763}" sibTransId="{8CF9FEA6-CE9E-48A2-9EDD-53457E665AEA}"/>
    <dgm:cxn modelId="{50970132-A9B1-EF4A-888B-E9AB7607EB2B}" type="presOf" srcId="{A1A28F4B-4628-46E3-A7E0-F9840DAAFF24}" destId="{6DC218EE-B8FE-4D36-9FC9-02F03D1F8988}" srcOrd="0" destOrd="0" presId="urn:microsoft.com/office/officeart/2018/2/layout/IconLabelDescriptionList"/>
    <dgm:cxn modelId="{B17D9335-F340-8F44-A0DD-EE5241168A65}" type="presOf" srcId="{A45B13C9-AA6E-48CB-94BE-9ECADC978360}" destId="{692487E3-F711-4CD8-A787-F30DA4DE315A}" srcOrd="0" destOrd="0" presId="urn:microsoft.com/office/officeart/2018/2/layout/IconLabelDescriptionList"/>
    <dgm:cxn modelId="{6A12DB3A-DF93-FB40-8F29-DE9EC0361451}" type="presOf" srcId="{38AA4C91-F87B-4EF2-AACD-1CFBD7EECB3D}" destId="{2AA87B78-E5AA-4BD2-9515-0C40ED82F873}" srcOrd="0" destOrd="0" presId="urn:microsoft.com/office/officeart/2018/2/layout/IconLabelDescriptionList"/>
    <dgm:cxn modelId="{0744233C-939B-4FCE-8283-3E6D026F2FDA}" srcId="{DFE8EE6D-62B5-4A97-A52A-71B334F9E5F8}" destId="{DE045F3F-845D-486F-878E-5E927674ED69}" srcOrd="3" destOrd="0" parTransId="{726CE121-5884-425B-8BDD-32509EFF759C}" sibTransId="{3E054EDF-35B8-4345-A147-EA8140433C02}"/>
    <dgm:cxn modelId="{AF1FC73C-BD69-4596-B127-92DE63ECFF64}" srcId="{271B3B2E-21CE-438C-88E6-F1FC5FBBC48E}" destId="{A1A28F4B-4628-46E3-A7E0-F9840DAAFF24}" srcOrd="0" destOrd="0" parTransId="{C5CCAB08-9E4A-4798-9DB2-74490660754F}" sibTransId="{D75AB593-EE14-4351-9426-48A686D825C1}"/>
    <dgm:cxn modelId="{F447AB40-2E4F-4BFA-92BE-C8BB973EAC23}" srcId="{A45B13C9-AA6E-48CB-94BE-9ECADC978360}" destId="{E313FE90-DAF4-4CFF-B356-512418D49185}" srcOrd="0" destOrd="0" parTransId="{E77EE9A1-0DA1-4D3E-BA6E-1B1FE77D5944}" sibTransId="{6C7507D4-5B5B-4BDA-8C64-D4E0CB9F66B6}"/>
    <dgm:cxn modelId="{12600D46-3750-2C4C-8A3D-2EA0D5620D31}" type="presOf" srcId="{640CBB1F-5764-4D02-A3C0-1709FEDB7242}" destId="{0B7CBF42-7392-4D54-B7E2-F2A925A7095F}" srcOrd="0" destOrd="0" presId="urn:microsoft.com/office/officeart/2018/2/layout/IconLabelDescriptionList"/>
    <dgm:cxn modelId="{FA0BC34A-D566-45F6-9A7D-DB73F1686B96}" srcId="{F26E8D1A-C374-4CA9-AAAF-D79D27A46BEB}" destId="{B7B209F3-7100-426E-AF44-288B275420B3}" srcOrd="1" destOrd="0" parTransId="{938F2850-5E32-4712-A78C-90814146D087}" sibTransId="{9AA597CB-7BB7-4BF8-B30E-254EFC3DEB67}"/>
    <dgm:cxn modelId="{8C5C2152-5547-4BE9-8124-FA0ACCB93101}" srcId="{F26E8D1A-C374-4CA9-AAAF-D79D27A46BEB}" destId="{00AC3942-B913-4D13-AB88-D7E7B88D5BF5}" srcOrd="0" destOrd="0" parTransId="{CE37F481-DA61-42A0-BF2C-E50BB29BF01B}" sibTransId="{6B7895F1-8B51-4A4D-8064-749D570D24BA}"/>
    <dgm:cxn modelId="{06437857-DFA1-DD45-857E-BB20E112C08B}" type="presOf" srcId="{A6C45144-6936-407C-B157-8A03AEF498EF}" destId="{923411FE-CBE5-4762-8E41-D279180125CA}" srcOrd="0" destOrd="1" presId="urn:microsoft.com/office/officeart/2018/2/layout/IconLabelDescriptionList"/>
    <dgm:cxn modelId="{62332F5E-BAAD-7B41-BF66-BBA7D9A68EA5}" type="presOf" srcId="{17C9F6BC-BC4E-4953-A7CE-7C09AB51F38C}" destId="{0B7CBF42-7392-4D54-B7E2-F2A925A7095F}" srcOrd="0" destOrd="1" presId="urn:microsoft.com/office/officeart/2018/2/layout/IconLabelDescriptionList"/>
    <dgm:cxn modelId="{AD954B6E-F0CB-4203-AE9E-5EC46397DA8E}" srcId="{9CF3CB8B-250E-4135-88AE-4DE784B97A2A}" destId="{17C9F6BC-BC4E-4953-A7CE-7C09AB51F38C}" srcOrd="1" destOrd="0" parTransId="{D55BB7A8-80ED-47FF-A374-7C5608630395}" sibTransId="{EC387433-6D6C-4A3D-BEBF-AB0956667A76}"/>
    <dgm:cxn modelId="{FF0ACE6F-C64A-404E-A9C2-9AD2B5CE5973}" type="presOf" srcId="{DE045F3F-845D-486F-878E-5E927674ED69}" destId="{286C3134-1E7B-495B-802F-B55C05EB59E4}" srcOrd="0" destOrd="3" presId="urn:microsoft.com/office/officeart/2018/2/layout/IconLabelDescriptionList"/>
    <dgm:cxn modelId="{2509E37B-7784-492F-AECE-86D76346296A}" srcId="{271B3B2E-21CE-438C-88E6-F1FC5FBBC48E}" destId="{9CF3CB8B-250E-4135-88AE-4DE784B97A2A}" srcOrd="2" destOrd="0" parTransId="{6529688A-5FD8-454A-A16B-32E1231ABDF3}" sibTransId="{D33CA849-3061-46A0-AB75-4F256B18C37E}"/>
    <dgm:cxn modelId="{CDDA6D91-22F7-4011-8F0E-7E8A961A0586}" srcId="{271B3B2E-21CE-438C-88E6-F1FC5FBBC48E}" destId="{38AA4C91-F87B-4EF2-AACD-1CFBD7EECB3D}" srcOrd="5" destOrd="0" parTransId="{ACDC19D5-03A9-4841-91B0-BA59AB0C0E00}" sibTransId="{F4DF6CE5-7D50-4749-BA4A-33234D77FBA7}"/>
    <dgm:cxn modelId="{39E03093-ABB9-A54A-9BAF-E76626821198}" type="presOf" srcId="{752E6652-7E25-45E8-B1BB-37E7892112F0}" destId="{286C3134-1E7B-495B-802F-B55C05EB59E4}" srcOrd="0" destOrd="1" presId="urn:microsoft.com/office/officeart/2018/2/layout/IconLabelDescriptionList"/>
    <dgm:cxn modelId="{F82E84A4-D690-4EDD-96D5-825AA8CC679D}" srcId="{DFE8EE6D-62B5-4A97-A52A-71B334F9E5F8}" destId="{BA945659-5EA0-4837-8CF0-CCA185A87C78}" srcOrd="0" destOrd="0" parTransId="{395EA5CD-43A6-4573-9FAE-047829C15400}" sibTransId="{7DBE88CA-76AD-4457-A639-5B9845F6E0E5}"/>
    <dgm:cxn modelId="{014C45B0-8775-C84C-8213-C1D6B4A1DB69}" type="presOf" srcId="{BA945659-5EA0-4837-8CF0-CCA185A87C78}" destId="{286C3134-1E7B-495B-802F-B55C05EB59E4}" srcOrd="0" destOrd="0" presId="urn:microsoft.com/office/officeart/2018/2/layout/IconLabelDescriptionList"/>
    <dgm:cxn modelId="{7409CFB0-4627-4D5A-A226-1267FE0BF8B4}" srcId="{A45B13C9-AA6E-48CB-94BE-9ECADC978360}" destId="{A6C45144-6936-407C-B157-8A03AEF498EF}" srcOrd="1" destOrd="0" parTransId="{2F941D57-2F8E-44BD-9B50-A15ADE2362C0}" sibTransId="{E03A1C0E-33DC-457D-8454-83BBE97A1316}"/>
    <dgm:cxn modelId="{7AAA21BF-D63D-F94A-8B45-E77B1239EED5}" type="presOf" srcId="{B7B209F3-7100-426E-AF44-288B275420B3}" destId="{378D92E4-7210-47CE-BF5E-BF8EEAE9DF68}" srcOrd="0" destOrd="1" presId="urn:microsoft.com/office/officeart/2018/2/layout/IconLabelDescriptionList"/>
    <dgm:cxn modelId="{27371FC2-DB67-3843-8EC4-8B2728E782FA}" type="presOf" srcId="{271B3B2E-21CE-438C-88E6-F1FC5FBBC48E}" destId="{14B5892F-7F4D-4444-B90B-53AF30A0E9B2}" srcOrd="0" destOrd="0" presId="urn:microsoft.com/office/officeart/2018/2/layout/IconLabelDescriptionList"/>
    <dgm:cxn modelId="{AD3D95C6-537E-4203-B6B9-0C8EE72F4164}" srcId="{38AA4C91-F87B-4EF2-AACD-1CFBD7EECB3D}" destId="{721C8942-1AD9-4131-A066-2E3D604CE81B}" srcOrd="0" destOrd="0" parTransId="{A222EA34-3C50-462D-B2F0-75FDAB94A595}" sibTransId="{F114193D-C049-4ECC-9401-D3DD1052AD46}"/>
    <dgm:cxn modelId="{C533BFD0-8E1C-4887-AA92-00A438ABF385}" srcId="{DFE8EE6D-62B5-4A97-A52A-71B334F9E5F8}" destId="{1180BF1B-5714-4558-B667-A5F871C1110C}" srcOrd="2" destOrd="0" parTransId="{C57C629D-1229-4EA6-AE06-98B9269650B5}" sibTransId="{816D5204-2A5E-48BE-958C-3A6F6C9E7A70}"/>
    <dgm:cxn modelId="{882D84D4-FEF4-D64E-8246-279790881DB5}" type="presOf" srcId="{E313FE90-DAF4-4CFF-B356-512418D49185}" destId="{923411FE-CBE5-4762-8E41-D279180125CA}" srcOrd="0" destOrd="0" presId="urn:microsoft.com/office/officeart/2018/2/layout/IconLabelDescriptionList"/>
    <dgm:cxn modelId="{44963BE2-8BA4-B64D-BE3F-915608524DB5}" type="presOf" srcId="{721C8942-1AD9-4131-A066-2E3D604CE81B}" destId="{F160B71A-A14F-493B-84AB-F6A57B2FE4CA}" srcOrd="0" destOrd="0" presId="urn:microsoft.com/office/officeart/2018/2/layout/IconLabelDescriptionList"/>
    <dgm:cxn modelId="{540BEBEA-E34D-234D-80BF-E090EC39D165}" type="presOf" srcId="{9CF3CB8B-250E-4135-88AE-4DE784B97A2A}" destId="{C562C881-B7F3-4CB6-90FB-FA7C6C4C2220}" srcOrd="0" destOrd="0" presId="urn:microsoft.com/office/officeart/2018/2/layout/IconLabelDescriptionList"/>
    <dgm:cxn modelId="{39E115F4-1A76-488E-A9D8-1CDE18C9B2FD}" srcId="{A1A28F4B-4628-46E3-A7E0-F9840DAAFF24}" destId="{AA63DCAF-6D42-4F8D-A5CE-9A70609BB041}" srcOrd="0" destOrd="0" parTransId="{D63D8A83-63D0-46F1-BC97-75DD28FCD740}" sibTransId="{8B2608F5-29CC-46E2-9E9B-9E574AC25B59}"/>
    <dgm:cxn modelId="{CBCF5AFB-9A88-E44A-9FA4-B65FB7B564C7}" type="presOf" srcId="{F26E8D1A-C374-4CA9-AAAF-D79D27A46BEB}" destId="{698A382A-AA0E-4F9A-BFB8-95CF32240177}" srcOrd="0" destOrd="0" presId="urn:microsoft.com/office/officeart/2018/2/layout/IconLabelDescriptionList"/>
    <dgm:cxn modelId="{D1AA99CF-5008-4C41-AB4B-5C448B082975}" type="presParOf" srcId="{14B5892F-7F4D-4444-B90B-53AF30A0E9B2}" destId="{E9EE1F0A-2B25-4D9A-8735-F502FCC9EE97}" srcOrd="0" destOrd="0" presId="urn:microsoft.com/office/officeart/2018/2/layout/IconLabelDescriptionList"/>
    <dgm:cxn modelId="{8DC2E6F9-AFE2-D542-A320-BD407D9C8C07}" type="presParOf" srcId="{E9EE1F0A-2B25-4D9A-8735-F502FCC9EE97}" destId="{73DD8D1E-E9F6-4F35-848F-CF22393A8790}" srcOrd="0" destOrd="0" presId="urn:microsoft.com/office/officeart/2018/2/layout/IconLabelDescriptionList"/>
    <dgm:cxn modelId="{24F50087-9862-8248-BA29-E682C9BE34A1}" type="presParOf" srcId="{E9EE1F0A-2B25-4D9A-8735-F502FCC9EE97}" destId="{5912E3D0-ECC6-4511-B693-C4AA2FDCA0E5}" srcOrd="1" destOrd="0" presId="urn:microsoft.com/office/officeart/2018/2/layout/IconLabelDescriptionList"/>
    <dgm:cxn modelId="{CCC6C8EF-3DE4-2740-AB17-EE099EF543BB}" type="presParOf" srcId="{E9EE1F0A-2B25-4D9A-8735-F502FCC9EE97}" destId="{6DC218EE-B8FE-4D36-9FC9-02F03D1F8988}" srcOrd="2" destOrd="0" presId="urn:microsoft.com/office/officeart/2018/2/layout/IconLabelDescriptionList"/>
    <dgm:cxn modelId="{8C0EDE84-6968-A246-8A51-EA41EFEF3DB9}" type="presParOf" srcId="{E9EE1F0A-2B25-4D9A-8735-F502FCC9EE97}" destId="{9DF6BED4-2866-400D-B904-E83A25105B29}" srcOrd="3" destOrd="0" presId="urn:microsoft.com/office/officeart/2018/2/layout/IconLabelDescriptionList"/>
    <dgm:cxn modelId="{6C8C227D-0C39-5649-BE31-049648B65769}" type="presParOf" srcId="{E9EE1F0A-2B25-4D9A-8735-F502FCC9EE97}" destId="{4422185B-9C24-4DAE-99EA-A83A96160926}" srcOrd="4" destOrd="0" presId="urn:microsoft.com/office/officeart/2018/2/layout/IconLabelDescriptionList"/>
    <dgm:cxn modelId="{9FDC114E-4FC7-9E4A-8B59-4BD483DC4C0C}" type="presParOf" srcId="{14B5892F-7F4D-4444-B90B-53AF30A0E9B2}" destId="{E081015C-8CF9-4F24-8FAD-D0F8D326F4ED}" srcOrd="1" destOrd="0" presId="urn:microsoft.com/office/officeart/2018/2/layout/IconLabelDescriptionList"/>
    <dgm:cxn modelId="{B67E64C9-3AEA-9242-B64D-E414EBC78827}" type="presParOf" srcId="{14B5892F-7F4D-4444-B90B-53AF30A0E9B2}" destId="{F0F12972-799D-4B93-9CB3-A1E152902880}" srcOrd="2" destOrd="0" presId="urn:microsoft.com/office/officeart/2018/2/layout/IconLabelDescriptionList"/>
    <dgm:cxn modelId="{B4F3025C-FC54-1445-B465-3FA3FE62BDC3}" type="presParOf" srcId="{F0F12972-799D-4B93-9CB3-A1E152902880}" destId="{D051CA24-8A59-41FD-8619-6E86FF5E569E}" srcOrd="0" destOrd="0" presId="urn:microsoft.com/office/officeart/2018/2/layout/IconLabelDescriptionList"/>
    <dgm:cxn modelId="{F55DD99F-07CE-1745-BA76-F4EA4F37BE56}" type="presParOf" srcId="{F0F12972-799D-4B93-9CB3-A1E152902880}" destId="{823A1871-1543-49DA-8532-EF77CD8B5D94}" srcOrd="1" destOrd="0" presId="urn:microsoft.com/office/officeart/2018/2/layout/IconLabelDescriptionList"/>
    <dgm:cxn modelId="{03BA6720-BAE1-E744-9151-1B8957D10666}" type="presParOf" srcId="{F0F12972-799D-4B93-9CB3-A1E152902880}" destId="{50187E55-4D44-4DA2-9DE7-53949CDFDDAC}" srcOrd="2" destOrd="0" presId="urn:microsoft.com/office/officeart/2018/2/layout/IconLabelDescriptionList"/>
    <dgm:cxn modelId="{7F76A33E-98DE-E444-B71E-BAAEE7212691}" type="presParOf" srcId="{F0F12972-799D-4B93-9CB3-A1E152902880}" destId="{4DEA2946-A870-462D-AFB2-9C68CDA8C238}" srcOrd="3" destOrd="0" presId="urn:microsoft.com/office/officeart/2018/2/layout/IconLabelDescriptionList"/>
    <dgm:cxn modelId="{0DC74FD6-AC22-DA42-8CF5-2CD2B8FF041B}" type="presParOf" srcId="{F0F12972-799D-4B93-9CB3-A1E152902880}" destId="{286C3134-1E7B-495B-802F-B55C05EB59E4}" srcOrd="4" destOrd="0" presId="urn:microsoft.com/office/officeart/2018/2/layout/IconLabelDescriptionList"/>
    <dgm:cxn modelId="{4C5AE584-FB57-7D4F-83C2-2785BD5F2713}" type="presParOf" srcId="{14B5892F-7F4D-4444-B90B-53AF30A0E9B2}" destId="{94144EDD-5CAB-48FC-BA06-B3628E84BB24}" srcOrd="3" destOrd="0" presId="urn:microsoft.com/office/officeart/2018/2/layout/IconLabelDescriptionList"/>
    <dgm:cxn modelId="{6EBB9276-A81F-EA45-ADF3-3C3A1BA638FD}" type="presParOf" srcId="{14B5892F-7F4D-4444-B90B-53AF30A0E9B2}" destId="{E2A69A17-61A9-42BB-98EC-D652882D5B04}" srcOrd="4" destOrd="0" presId="urn:microsoft.com/office/officeart/2018/2/layout/IconLabelDescriptionList"/>
    <dgm:cxn modelId="{117B0D30-F07C-764C-8321-8735D9DEECA8}" type="presParOf" srcId="{E2A69A17-61A9-42BB-98EC-D652882D5B04}" destId="{5C0C2ABE-5CB2-4C7E-9335-180013A096C4}" srcOrd="0" destOrd="0" presId="urn:microsoft.com/office/officeart/2018/2/layout/IconLabelDescriptionList"/>
    <dgm:cxn modelId="{AFDBE358-564C-F04A-88D2-9D657B1FCCF1}" type="presParOf" srcId="{E2A69A17-61A9-42BB-98EC-D652882D5B04}" destId="{27181959-D9CF-4CAD-97BC-A5649122F954}" srcOrd="1" destOrd="0" presId="urn:microsoft.com/office/officeart/2018/2/layout/IconLabelDescriptionList"/>
    <dgm:cxn modelId="{4DFDFBCD-2941-4244-9943-C7394B91137E}" type="presParOf" srcId="{E2A69A17-61A9-42BB-98EC-D652882D5B04}" destId="{C562C881-B7F3-4CB6-90FB-FA7C6C4C2220}" srcOrd="2" destOrd="0" presId="urn:microsoft.com/office/officeart/2018/2/layout/IconLabelDescriptionList"/>
    <dgm:cxn modelId="{DC1D96FD-7683-CE4F-B97D-9617466394F3}" type="presParOf" srcId="{E2A69A17-61A9-42BB-98EC-D652882D5B04}" destId="{01AFD46A-0CB6-4CEE-967F-50983C77E33C}" srcOrd="3" destOrd="0" presId="urn:microsoft.com/office/officeart/2018/2/layout/IconLabelDescriptionList"/>
    <dgm:cxn modelId="{DE14448C-5937-1349-8ADB-B798B945C483}" type="presParOf" srcId="{E2A69A17-61A9-42BB-98EC-D652882D5B04}" destId="{0B7CBF42-7392-4D54-B7E2-F2A925A7095F}" srcOrd="4" destOrd="0" presId="urn:microsoft.com/office/officeart/2018/2/layout/IconLabelDescriptionList"/>
    <dgm:cxn modelId="{AC68F171-DCEA-5A44-93D4-1550972A020F}" type="presParOf" srcId="{14B5892F-7F4D-4444-B90B-53AF30A0E9B2}" destId="{6D83CA95-BB3A-4598-80C3-CD46AB2A4AE7}" srcOrd="5" destOrd="0" presId="urn:microsoft.com/office/officeart/2018/2/layout/IconLabelDescriptionList"/>
    <dgm:cxn modelId="{F9F58FBE-771D-E94A-AC85-DB7A9FFF2D6C}" type="presParOf" srcId="{14B5892F-7F4D-4444-B90B-53AF30A0E9B2}" destId="{B05756F2-B873-40C8-9A27-98BA5BED61C9}" srcOrd="6" destOrd="0" presId="urn:microsoft.com/office/officeart/2018/2/layout/IconLabelDescriptionList"/>
    <dgm:cxn modelId="{5F9A488B-39F4-2D47-B049-C63B494FCB61}" type="presParOf" srcId="{B05756F2-B873-40C8-9A27-98BA5BED61C9}" destId="{C89CA353-8D02-4735-9815-61E3478B5379}" srcOrd="0" destOrd="0" presId="urn:microsoft.com/office/officeart/2018/2/layout/IconLabelDescriptionList"/>
    <dgm:cxn modelId="{E47B4679-77A2-934D-82E8-E117A2C3C541}" type="presParOf" srcId="{B05756F2-B873-40C8-9A27-98BA5BED61C9}" destId="{9B10B617-2E8F-408C-816E-8816A3ED9983}" srcOrd="1" destOrd="0" presId="urn:microsoft.com/office/officeart/2018/2/layout/IconLabelDescriptionList"/>
    <dgm:cxn modelId="{7E3C9E75-78FA-DF4A-A8B2-59FC26B20CEC}" type="presParOf" srcId="{B05756F2-B873-40C8-9A27-98BA5BED61C9}" destId="{692487E3-F711-4CD8-A787-F30DA4DE315A}" srcOrd="2" destOrd="0" presId="urn:microsoft.com/office/officeart/2018/2/layout/IconLabelDescriptionList"/>
    <dgm:cxn modelId="{AF2F9F65-D798-AC4E-8301-51A1F8A115A0}" type="presParOf" srcId="{B05756F2-B873-40C8-9A27-98BA5BED61C9}" destId="{01B5C7FE-D5D0-448C-9C6F-467EC1FFD62C}" srcOrd="3" destOrd="0" presId="urn:microsoft.com/office/officeart/2018/2/layout/IconLabelDescriptionList"/>
    <dgm:cxn modelId="{F7072C3F-02B5-9F42-A66A-B733EBB5CA55}" type="presParOf" srcId="{B05756F2-B873-40C8-9A27-98BA5BED61C9}" destId="{923411FE-CBE5-4762-8E41-D279180125CA}" srcOrd="4" destOrd="0" presId="urn:microsoft.com/office/officeart/2018/2/layout/IconLabelDescriptionList"/>
    <dgm:cxn modelId="{1FBB7FD8-E393-D642-9FDC-E1BF1F4AEAF3}" type="presParOf" srcId="{14B5892F-7F4D-4444-B90B-53AF30A0E9B2}" destId="{9DBCC37C-B1C5-4587-92A5-48225E7C48CF}" srcOrd="7" destOrd="0" presId="urn:microsoft.com/office/officeart/2018/2/layout/IconLabelDescriptionList"/>
    <dgm:cxn modelId="{C52FD566-4B10-AA44-822D-B1FBFF9E9840}" type="presParOf" srcId="{14B5892F-7F4D-4444-B90B-53AF30A0E9B2}" destId="{5AE41CA1-A86F-41DF-8C9D-E72EDB05E5C6}" srcOrd="8" destOrd="0" presId="urn:microsoft.com/office/officeart/2018/2/layout/IconLabelDescriptionList"/>
    <dgm:cxn modelId="{D25A9C64-042B-CA49-A05B-8C27F33707BD}" type="presParOf" srcId="{5AE41CA1-A86F-41DF-8C9D-E72EDB05E5C6}" destId="{522554F7-7585-44A3-93DE-95A371FBE386}" srcOrd="0" destOrd="0" presId="urn:microsoft.com/office/officeart/2018/2/layout/IconLabelDescriptionList"/>
    <dgm:cxn modelId="{DC9F4580-CE40-4A4F-AC1F-505BD5C29C7A}" type="presParOf" srcId="{5AE41CA1-A86F-41DF-8C9D-E72EDB05E5C6}" destId="{E447D23F-57C2-4282-8D65-60E67A318D9F}" srcOrd="1" destOrd="0" presId="urn:microsoft.com/office/officeart/2018/2/layout/IconLabelDescriptionList"/>
    <dgm:cxn modelId="{28541004-4319-3546-8352-D4E0C0E47D40}" type="presParOf" srcId="{5AE41CA1-A86F-41DF-8C9D-E72EDB05E5C6}" destId="{698A382A-AA0E-4F9A-BFB8-95CF32240177}" srcOrd="2" destOrd="0" presId="urn:microsoft.com/office/officeart/2018/2/layout/IconLabelDescriptionList"/>
    <dgm:cxn modelId="{59DB8D5F-BF39-7348-A848-F2ACF088F1D7}" type="presParOf" srcId="{5AE41CA1-A86F-41DF-8C9D-E72EDB05E5C6}" destId="{513F8C87-18BC-4F5C-8A48-2057EB1E7FD6}" srcOrd="3" destOrd="0" presId="urn:microsoft.com/office/officeart/2018/2/layout/IconLabelDescriptionList"/>
    <dgm:cxn modelId="{011ABB22-53D2-AC40-BBC0-763ECCE08C5E}" type="presParOf" srcId="{5AE41CA1-A86F-41DF-8C9D-E72EDB05E5C6}" destId="{378D92E4-7210-47CE-BF5E-BF8EEAE9DF68}" srcOrd="4" destOrd="0" presId="urn:microsoft.com/office/officeart/2018/2/layout/IconLabelDescriptionList"/>
    <dgm:cxn modelId="{C8B6421E-C604-2344-9684-951991E9ABF4}" type="presParOf" srcId="{14B5892F-7F4D-4444-B90B-53AF30A0E9B2}" destId="{1E560D69-AE54-4D6E-BA6A-2F331D3F7299}" srcOrd="9" destOrd="0" presId="urn:microsoft.com/office/officeart/2018/2/layout/IconLabelDescriptionList"/>
    <dgm:cxn modelId="{E167852B-6FE1-B640-93E4-55B687CBBD32}" type="presParOf" srcId="{14B5892F-7F4D-4444-B90B-53AF30A0E9B2}" destId="{1632A7E9-BF54-488C-B1D6-6B07B5B330E5}" srcOrd="10" destOrd="0" presId="urn:microsoft.com/office/officeart/2018/2/layout/IconLabelDescriptionList"/>
    <dgm:cxn modelId="{0DBB482F-37C0-B844-A69A-A2767516060A}" type="presParOf" srcId="{1632A7E9-BF54-488C-B1D6-6B07B5B330E5}" destId="{4B8D730C-4EA7-463A-AF29-8F70B5B6752F}" srcOrd="0" destOrd="0" presId="urn:microsoft.com/office/officeart/2018/2/layout/IconLabelDescriptionList"/>
    <dgm:cxn modelId="{CAE85B9F-3B36-194B-AC86-FDF99A79B251}" type="presParOf" srcId="{1632A7E9-BF54-488C-B1D6-6B07B5B330E5}" destId="{C13D5C35-6B70-475B-92D1-807FA760CBF5}" srcOrd="1" destOrd="0" presId="urn:microsoft.com/office/officeart/2018/2/layout/IconLabelDescriptionList"/>
    <dgm:cxn modelId="{88FB20AA-460D-634E-B32A-83134D4C9507}" type="presParOf" srcId="{1632A7E9-BF54-488C-B1D6-6B07B5B330E5}" destId="{2AA87B78-E5AA-4BD2-9515-0C40ED82F873}" srcOrd="2" destOrd="0" presId="urn:microsoft.com/office/officeart/2018/2/layout/IconLabelDescriptionList"/>
    <dgm:cxn modelId="{7EDCB5DB-C385-EE42-8499-97B34AD3F128}" type="presParOf" srcId="{1632A7E9-BF54-488C-B1D6-6B07B5B330E5}" destId="{7468098B-41E5-4AA8-82F6-D9390E69C0C0}" srcOrd="3" destOrd="0" presId="urn:microsoft.com/office/officeart/2018/2/layout/IconLabelDescriptionList"/>
    <dgm:cxn modelId="{F4AD262C-04CE-EB4E-A2D5-AA4680594311}" type="presParOf" srcId="{1632A7E9-BF54-488C-B1D6-6B07B5B330E5}" destId="{F160B71A-A14F-493B-84AB-F6A57B2FE4C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8D673D-993F-4E60-9203-77AA8A1E5A8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5E05AB6-CEF6-49F2-96E4-BA7A063AEFDF}">
      <dgm:prSet/>
      <dgm:spPr/>
      <dgm:t>
        <a:bodyPr/>
        <a:lstStyle/>
        <a:p>
          <a:r>
            <a:rPr lang="en-US"/>
            <a:t>In our investigation into existing NAS systems, we found that conventional approaches to managing these systems are limited to having local access to the NAS system, requiring use of terminal commands as well as multiple manual configuration steps. These practices also also require technical experience, limits remote access, and give little visibility to overall system health or usage.</a:t>
          </a:r>
        </a:p>
      </dgm:t>
    </dgm:pt>
    <dgm:pt modelId="{5F4630C6-C454-4D9C-B927-6B25011B6BDF}" type="parTrans" cxnId="{0C3B3D78-7452-4390-BE1F-38BBD155DA28}">
      <dgm:prSet/>
      <dgm:spPr/>
      <dgm:t>
        <a:bodyPr/>
        <a:lstStyle/>
        <a:p>
          <a:endParaRPr lang="en-US"/>
        </a:p>
      </dgm:t>
    </dgm:pt>
    <dgm:pt modelId="{C2922EA4-6F72-413E-A57D-8FF41ECBE62C}" type="sibTrans" cxnId="{0C3B3D78-7452-4390-BE1F-38BBD155DA28}">
      <dgm:prSet/>
      <dgm:spPr/>
      <dgm:t>
        <a:bodyPr/>
        <a:lstStyle/>
        <a:p>
          <a:endParaRPr lang="en-US"/>
        </a:p>
      </dgm:t>
    </dgm:pt>
    <dgm:pt modelId="{E9822A9A-E806-4D4E-8856-20CC7B9ED8A3}">
      <dgm:prSet/>
      <dgm:spPr/>
      <dgm:t>
        <a:bodyPr/>
        <a:lstStyle/>
        <a:p>
          <a:r>
            <a:rPr lang="en-US"/>
            <a:t>The system proposed in this paper addresses these limitations through the introduction of a secure web-based portal for NAS management, which is especially beneficial for non-technical users. With features such as real-time monitoring, user role control, and file operations, this solution provides an updated NAS experience while increasing usability, control, and security.</a:t>
          </a:r>
        </a:p>
      </dgm:t>
    </dgm:pt>
    <dgm:pt modelId="{C26205F3-549B-4ADE-934E-D4ABF0754CC1}" type="parTrans" cxnId="{795F5F0B-C4DD-4ECB-97EA-C3D69D8FF053}">
      <dgm:prSet/>
      <dgm:spPr/>
      <dgm:t>
        <a:bodyPr/>
        <a:lstStyle/>
        <a:p>
          <a:endParaRPr lang="en-US"/>
        </a:p>
      </dgm:t>
    </dgm:pt>
    <dgm:pt modelId="{E33F48FD-3C3D-4B5B-89ED-422F04324BAA}" type="sibTrans" cxnId="{795F5F0B-C4DD-4ECB-97EA-C3D69D8FF053}">
      <dgm:prSet/>
      <dgm:spPr/>
      <dgm:t>
        <a:bodyPr/>
        <a:lstStyle/>
        <a:p>
          <a:endParaRPr lang="en-US"/>
        </a:p>
      </dgm:t>
    </dgm:pt>
    <dgm:pt modelId="{79C02567-66E5-4125-94AC-1228635E6B93}" type="pres">
      <dgm:prSet presAssocID="{6D8D673D-993F-4E60-9203-77AA8A1E5A88}" presName="hierChild1" presStyleCnt="0">
        <dgm:presLayoutVars>
          <dgm:chPref val="1"/>
          <dgm:dir/>
          <dgm:animOne val="branch"/>
          <dgm:animLvl val="lvl"/>
          <dgm:resizeHandles/>
        </dgm:presLayoutVars>
      </dgm:prSet>
      <dgm:spPr/>
    </dgm:pt>
    <dgm:pt modelId="{4C9EE3B8-41F8-4AC4-BF67-697C7458C391}" type="pres">
      <dgm:prSet presAssocID="{75E05AB6-CEF6-49F2-96E4-BA7A063AEFDF}" presName="hierRoot1" presStyleCnt="0"/>
      <dgm:spPr/>
    </dgm:pt>
    <dgm:pt modelId="{8860F7F7-593E-4FAA-8F67-09E38921B583}" type="pres">
      <dgm:prSet presAssocID="{75E05AB6-CEF6-49F2-96E4-BA7A063AEFDF}" presName="composite" presStyleCnt="0"/>
      <dgm:spPr/>
    </dgm:pt>
    <dgm:pt modelId="{98E9D901-74AB-4395-82CB-21943EDF8046}" type="pres">
      <dgm:prSet presAssocID="{75E05AB6-CEF6-49F2-96E4-BA7A063AEFDF}" presName="background" presStyleLbl="node0" presStyleIdx="0" presStyleCnt="2"/>
      <dgm:spPr/>
    </dgm:pt>
    <dgm:pt modelId="{0B3C29D9-FF6A-46E9-959D-D296DA96188C}" type="pres">
      <dgm:prSet presAssocID="{75E05AB6-CEF6-49F2-96E4-BA7A063AEFDF}" presName="text" presStyleLbl="fgAcc0" presStyleIdx="0" presStyleCnt="2">
        <dgm:presLayoutVars>
          <dgm:chPref val="3"/>
        </dgm:presLayoutVars>
      </dgm:prSet>
      <dgm:spPr/>
    </dgm:pt>
    <dgm:pt modelId="{83484AEF-05E0-4A80-A8B5-476642F77388}" type="pres">
      <dgm:prSet presAssocID="{75E05AB6-CEF6-49F2-96E4-BA7A063AEFDF}" presName="hierChild2" presStyleCnt="0"/>
      <dgm:spPr/>
    </dgm:pt>
    <dgm:pt modelId="{E18FBADA-E427-4633-842C-947AF6A6C4F0}" type="pres">
      <dgm:prSet presAssocID="{E9822A9A-E806-4D4E-8856-20CC7B9ED8A3}" presName="hierRoot1" presStyleCnt="0"/>
      <dgm:spPr/>
    </dgm:pt>
    <dgm:pt modelId="{3C1C7D67-50A5-4449-9EDE-9989452E1CDB}" type="pres">
      <dgm:prSet presAssocID="{E9822A9A-E806-4D4E-8856-20CC7B9ED8A3}" presName="composite" presStyleCnt="0"/>
      <dgm:spPr/>
    </dgm:pt>
    <dgm:pt modelId="{D852AFAF-DC13-4F74-AE22-D5F0633D54DC}" type="pres">
      <dgm:prSet presAssocID="{E9822A9A-E806-4D4E-8856-20CC7B9ED8A3}" presName="background" presStyleLbl="node0" presStyleIdx="1" presStyleCnt="2"/>
      <dgm:spPr/>
    </dgm:pt>
    <dgm:pt modelId="{3566321C-7880-4754-8CD7-D08163A34CC6}" type="pres">
      <dgm:prSet presAssocID="{E9822A9A-E806-4D4E-8856-20CC7B9ED8A3}" presName="text" presStyleLbl="fgAcc0" presStyleIdx="1" presStyleCnt="2">
        <dgm:presLayoutVars>
          <dgm:chPref val="3"/>
        </dgm:presLayoutVars>
      </dgm:prSet>
      <dgm:spPr/>
    </dgm:pt>
    <dgm:pt modelId="{406F9B81-EE78-4C77-91F5-D50C376794FD}" type="pres">
      <dgm:prSet presAssocID="{E9822A9A-E806-4D4E-8856-20CC7B9ED8A3}" presName="hierChild2" presStyleCnt="0"/>
      <dgm:spPr/>
    </dgm:pt>
  </dgm:ptLst>
  <dgm:cxnLst>
    <dgm:cxn modelId="{795F5F0B-C4DD-4ECB-97EA-C3D69D8FF053}" srcId="{6D8D673D-993F-4E60-9203-77AA8A1E5A88}" destId="{E9822A9A-E806-4D4E-8856-20CC7B9ED8A3}" srcOrd="1" destOrd="0" parTransId="{C26205F3-549B-4ADE-934E-D4ABF0754CC1}" sibTransId="{E33F48FD-3C3D-4B5B-89ED-422F04324BAA}"/>
    <dgm:cxn modelId="{F724BC47-4F1F-4197-B172-A419DAA48A5A}" type="presOf" srcId="{75E05AB6-CEF6-49F2-96E4-BA7A063AEFDF}" destId="{0B3C29D9-FF6A-46E9-959D-D296DA96188C}" srcOrd="0" destOrd="0" presId="urn:microsoft.com/office/officeart/2005/8/layout/hierarchy1"/>
    <dgm:cxn modelId="{0C3B3D78-7452-4390-BE1F-38BBD155DA28}" srcId="{6D8D673D-993F-4E60-9203-77AA8A1E5A88}" destId="{75E05AB6-CEF6-49F2-96E4-BA7A063AEFDF}" srcOrd="0" destOrd="0" parTransId="{5F4630C6-C454-4D9C-B927-6B25011B6BDF}" sibTransId="{C2922EA4-6F72-413E-A57D-8FF41ECBE62C}"/>
    <dgm:cxn modelId="{FA0B3286-A9F5-4B3A-A26F-1B62FB1F689F}" type="presOf" srcId="{E9822A9A-E806-4D4E-8856-20CC7B9ED8A3}" destId="{3566321C-7880-4754-8CD7-D08163A34CC6}" srcOrd="0" destOrd="0" presId="urn:microsoft.com/office/officeart/2005/8/layout/hierarchy1"/>
    <dgm:cxn modelId="{7F53598D-2A32-46B4-B4E6-A1B9D308C6D4}" type="presOf" srcId="{6D8D673D-993F-4E60-9203-77AA8A1E5A88}" destId="{79C02567-66E5-4125-94AC-1228635E6B93}" srcOrd="0" destOrd="0" presId="urn:microsoft.com/office/officeart/2005/8/layout/hierarchy1"/>
    <dgm:cxn modelId="{3E8F5552-3E5F-4208-98F2-01339DACD81D}" type="presParOf" srcId="{79C02567-66E5-4125-94AC-1228635E6B93}" destId="{4C9EE3B8-41F8-4AC4-BF67-697C7458C391}" srcOrd="0" destOrd="0" presId="urn:microsoft.com/office/officeart/2005/8/layout/hierarchy1"/>
    <dgm:cxn modelId="{6B9AF335-1E12-438D-9352-5737CCCC2C77}" type="presParOf" srcId="{4C9EE3B8-41F8-4AC4-BF67-697C7458C391}" destId="{8860F7F7-593E-4FAA-8F67-09E38921B583}" srcOrd="0" destOrd="0" presId="urn:microsoft.com/office/officeart/2005/8/layout/hierarchy1"/>
    <dgm:cxn modelId="{22E613B1-3DA9-41B9-B828-3C5C53B0B1D4}" type="presParOf" srcId="{8860F7F7-593E-4FAA-8F67-09E38921B583}" destId="{98E9D901-74AB-4395-82CB-21943EDF8046}" srcOrd="0" destOrd="0" presId="urn:microsoft.com/office/officeart/2005/8/layout/hierarchy1"/>
    <dgm:cxn modelId="{4833BF06-1DB6-450A-84AB-83D42335F751}" type="presParOf" srcId="{8860F7F7-593E-4FAA-8F67-09E38921B583}" destId="{0B3C29D9-FF6A-46E9-959D-D296DA96188C}" srcOrd="1" destOrd="0" presId="urn:microsoft.com/office/officeart/2005/8/layout/hierarchy1"/>
    <dgm:cxn modelId="{28506B0D-B1AF-43D9-88F5-4E2667E34158}" type="presParOf" srcId="{4C9EE3B8-41F8-4AC4-BF67-697C7458C391}" destId="{83484AEF-05E0-4A80-A8B5-476642F77388}" srcOrd="1" destOrd="0" presId="urn:microsoft.com/office/officeart/2005/8/layout/hierarchy1"/>
    <dgm:cxn modelId="{449290F9-5C19-4F53-BCD4-CA7369AF95FC}" type="presParOf" srcId="{79C02567-66E5-4125-94AC-1228635E6B93}" destId="{E18FBADA-E427-4633-842C-947AF6A6C4F0}" srcOrd="1" destOrd="0" presId="urn:microsoft.com/office/officeart/2005/8/layout/hierarchy1"/>
    <dgm:cxn modelId="{578AB98E-63B7-422D-BA74-65A9FA697774}" type="presParOf" srcId="{E18FBADA-E427-4633-842C-947AF6A6C4F0}" destId="{3C1C7D67-50A5-4449-9EDE-9989452E1CDB}" srcOrd="0" destOrd="0" presId="urn:microsoft.com/office/officeart/2005/8/layout/hierarchy1"/>
    <dgm:cxn modelId="{C157897F-41C0-40B3-B73C-31F3CF2481FA}" type="presParOf" srcId="{3C1C7D67-50A5-4449-9EDE-9989452E1CDB}" destId="{D852AFAF-DC13-4F74-AE22-D5F0633D54DC}" srcOrd="0" destOrd="0" presId="urn:microsoft.com/office/officeart/2005/8/layout/hierarchy1"/>
    <dgm:cxn modelId="{9F3ED2F1-ECE3-441A-ACE4-A246E59B8E11}" type="presParOf" srcId="{3C1C7D67-50A5-4449-9EDE-9989452E1CDB}" destId="{3566321C-7880-4754-8CD7-D08163A34CC6}" srcOrd="1" destOrd="0" presId="urn:microsoft.com/office/officeart/2005/8/layout/hierarchy1"/>
    <dgm:cxn modelId="{C5DF7D37-C2DE-4C69-804C-A4AD5305B96B}" type="presParOf" srcId="{E18FBADA-E427-4633-842C-947AF6A6C4F0}" destId="{406F9B81-EE78-4C77-91F5-D50C376794F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374DD-80C6-4547-830C-6F8F4FFDF173}">
      <dsp:nvSpPr>
        <dsp:cNvPr id="0" name=""/>
        <dsp:cNvSpPr/>
      </dsp:nvSpPr>
      <dsp:spPr>
        <a:xfrm>
          <a:off x="2329474" y="832405"/>
          <a:ext cx="505093" cy="91440"/>
        </a:xfrm>
        <a:custGeom>
          <a:avLst/>
          <a:gdLst/>
          <a:ahLst/>
          <a:cxnLst/>
          <a:rect l="0" t="0" r="0" b="0"/>
          <a:pathLst>
            <a:path>
              <a:moveTo>
                <a:pt x="0" y="45720"/>
              </a:moveTo>
              <a:lnTo>
                <a:pt x="505093"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8628" y="875447"/>
        <a:ext cx="26784" cy="5356"/>
      </dsp:txXfrm>
    </dsp:sp>
    <dsp:sp modelId="{7BF1F9C7-9E59-4E40-89EA-81C3966A74AD}">
      <dsp:nvSpPr>
        <dsp:cNvPr id="0" name=""/>
        <dsp:cNvSpPr/>
      </dsp:nvSpPr>
      <dsp:spPr>
        <a:xfrm>
          <a:off x="2174" y="179395"/>
          <a:ext cx="2329100" cy="139746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533400">
            <a:lnSpc>
              <a:spcPct val="90000"/>
            </a:lnSpc>
            <a:spcBef>
              <a:spcPct val="0"/>
            </a:spcBef>
            <a:spcAft>
              <a:spcPct val="35000"/>
            </a:spcAft>
            <a:buNone/>
          </a:pPr>
          <a:r>
            <a:rPr lang="en-US" sz="1200" kern="1200" dirty="0"/>
            <a:t>The user either locally or remotely through a browser from any device opens the web application.</a:t>
          </a:r>
        </a:p>
      </dsp:txBody>
      <dsp:txXfrm>
        <a:off x="2174" y="179395"/>
        <a:ext cx="2329100" cy="1397460"/>
      </dsp:txXfrm>
    </dsp:sp>
    <dsp:sp modelId="{6531FF79-459B-4381-A4BE-56C45DCE33BB}">
      <dsp:nvSpPr>
        <dsp:cNvPr id="0" name=""/>
        <dsp:cNvSpPr/>
      </dsp:nvSpPr>
      <dsp:spPr>
        <a:xfrm>
          <a:off x="5194267" y="832405"/>
          <a:ext cx="505093" cy="91440"/>
        </a:xfrm>
        <a:custGeom>
          <a:avLst/>
          <a:gdLst/>
          <a:ahLst/>
          <a:cxnLst/>
          <a:rect l="0" t="0" r="0" b="0"/>
          <a:pathLst>
            <a:path>
              <a:moveTo>
                <a:pt x="0" y="45720"/>
              </a:moveTo>
              <a:lnTo>
                <a:pt x="505093"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3422" y="875447"/>
        <a:ext cx="26784" cy="5356"/>
      </dsp:txXfrm>
    </dsp:sp>
    <dsp:sp modelId="{06877835-473A-467E-BB02-2192E40BBACC}">
      <dsp:nvSpPr>
        <dsp:cNvPr id="0" name=""/>
        <dsp:cNvSpPr/>
      </dsp:nvSpPr>
      <dsp:spPr>
        <a:xfrm>
          <a:off x="2866967" y="179395"/>
          <a:ext cx="2329100" cy="139746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533400">
            <a:lnSpc>
              <a:spcPct val="90000"/>
            </a:lnSpc>
            <a:spcBef>
              <a:spcPct val="0"/>
            </a:spcBef>
            <a:spcAft>
              <a:spcPct val="35000"/>
            </a:spcAft>
            <a:buNone/>
          </a:pPr>
          <a:r>
            <a:rPr lang="en-US" sz="1200" kern="1200" dirty="0"/>
            <a:t>Frontend, built with HTML, CSS, and Bootstrap, loads the interface that works well and looks good on different devices for user interaction.</a:t>
          </a:r>
        </a:p>
      </dsp:txBody>
      <dsp:txXfrm>
        <a:off x="2866967" y="179395"/>
        <a:ext cx="2329100" cy="1397460"/>
      </dsp:txXfrm>
    </dsp:sp>
    <dsp:sp modelId="{9CB9D1DE-15F2-419E-B068-B94645273017}">
      <dsp:nvSpPr>
        <dsp:cNvPr id="0" name=""/>
        <dsp:cNvSpPr/>
      </dsp:nvSpPr>
      <dsp:spPr>
        <a:xfrm>
          <a:off x="8059061" y="832405"/>
          <a:ext cx="505093" cy="91440"/>
        </a:xfrm>
        <a:custGeom>
          <a:avLst/>
          <a:gdLst/>
          <a:ahLst/>
          <a:cxnLst/>
          <a:rect l="0" t="0" r="0" b="0"/>
          <a:pathLst>
            <a:path>
              <a:moveTo>
                <a:pt x="0" y="45720"/>
              </a:moveTo>
              <a:lnTo>
                <a:pt x="505093"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98215" y="875447"/>
        <a:ext cx="26784" cy="5356"/>
      </dsp:txXfrm>
    </dsp:sp>
    <dsp:sp modelId="{444A1925-BEFB-4023-A2B8-76510B5AED8F}">
      <dsp:nvSpPr>
        <dsp:cNvPr id="0" name=""/>
        <dsp:cNvSpPr/>
      </dsp:nvSpPr>
      <dsp:spPr>
        <a:xfrm>
          <a:off x="5731761" y="179395"/>
          <a:ext cx="2329100" cy="139746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533400">
            <a:lnSpc>
              <a:spcPct val="90000"/>
            </a:lnSpc>
            <a:spcBef>
              <a:spcPct val="0"/>
            </a:spcBef>
            <a:spcAft>
              <a:spcPct val="35000"/>
            </a:spcAft>
            <a:buNone/>
          </a:pPr>
          <a:r>
            <a:rPr lang="en-US" sz="1200" kern="1200" dirty="0"/>
            <a:t>After the user logs in or takes an action, the request is being sent to the backend (Flask or PHP).</a:t>
          </a:r>
        </a:p>
      </dsp:txBody>
      <dsp:txXfrm>
        <a:off x="5731761" y="179395"/>
        <a:ext cx="2329100" cy="1397460"/>
      </dsp:txXfrm>
    </dsp:sp>
    <dsp:sp modelId="{7B33DAC9-70B0-4864-BE45-400F17FA89F2}">
      <dsp:nvSpPr>
        <dsp:cNvPr id="0" name=""/>
        <dsp:cNvSpPr/>
      </dsp:nvSpPr>
      <dsp:spPr>
        <a:xfrm>
          <a:off x="1166724" y="1575055"/>
          <a:ext cx="8594380" cy="505093"/>
        </a:xfrm>
        <a:custGeom>
          <a:avLst/>
          <a:gdLst/>
          <a:ahLst/>
          <a:cxnLst/>
          <a:rect l="0" t="0" r="0" b="0"/>
          <a:pathLst>
            <a:path>
              <a:moveTo>
                <a:pt x="8594380" y="0"/>
              </a:moveTo>
              <a:lnTo>
                <a:pt x="8594380" y="269646"/>
              </a:lnTo>
              <a:lnTo>
                <a:pt x="0" y="269646"/>
              </a:lnTo>
              <a:lnTo>
                <a:pt x="0" y="505093"/>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8638" y="1824924"/>
        <a:ext cx="430552" cy="5356"/>
      </dsp:txXfrm>
    </dsp:sp>
    <dsp:sp modelId="{3A47113C-B6D9-4343-B6F6-4362F5F0F540}">
      <dsp:nvSpPr>
        <dsp:cNvPr id="0" name=""/>
        <dsp:cNvSpPr/>
      </dsp:nvSpPr>
      <dsp:spPr>
        <a:xfrm>
          <a:off x="8596554" y="179395"/>
          <a:ext cx="2329100" cy="1397460"/>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533400">
            <a:lnSpc>
              <a:spcPct val="90000"/>
            </a:lnSpc>
            <a:spcBef>
              <a:spcPct val="0"/>
            </a:spcBef>
            <a:spcAft>
              <a:spcPct val="35000"/>
            </a:spcAft>
            <a:buNone/>
          </a:pPr>
          <a:r>
            <a:rPr lang="en-US" sz="1200" kern="1200" dirty="0"/>
            <a:t>The backend is responsible for the validation of the user’s authorization through the MySQL database.</a:t>
          </a:r>
        </a:p>
      </dsp:txBody>
      <dsp:txXfrm>
        <a:off x="8596554" y="179395"/>
        <a:ext cx="2329100" cy="1397460"/>
      </dsp:txXfrm>
    </dsp:sp>
    <dsp:sp modelId="{D061910E-2F36-4763-ACDD-1340BA035925}">
      <dsp:nvSpPr>
        <dsp:cNvPr id="0" name=""/>
        <dsp:cNvSpPr/>
      </dsp:nvSpPr>
      <dsp:spPr>
        <a:xfrm>
          <a:off x="2329474" y="2765559"/>
          <a:ext cx="505093" cy="91440"/>
        </a:xfrm>
        <a:custGeom>
          <a:avLst/>
          <a:gdLst/>
          <a:ahLst/>
          <a:cxnLst/>
          <a:rect l="0" t="0" r="0" b="0"/>
          <a:pathLst>
            <a:path>
              <a:moveTo>
                <a:pt x="0" y="45720"/>
              </a:moveTo>
              <a:lnTo>
                <a:pt x="505093"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8628" y="2808600"/>
        <a:ext cx="26784" cy="5356"/>
      </dsp:txXfrm>
    </dsp:sp>
    <dsp:sp modelId="{2CD94D94-F0FD-4947-A4A6-B31C3EF32A69}">
      <dsp:nvSpPr>
        <dsp:cNvPr id="0" name=""/>
        <dsp:cNvSpPr/>
      </dsp:nvSpPr>
      <dsp:spPr>
        <a:xfrm>
          <a:off x="2174" y="2112549"/>
          <a:ext cx="2329100" cy="1397460"/>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533400">
            <a:lnSpc>
              <a:spcPct val="90000"/>
            </a:lnSpc>
            <a:spcBef>
              <a:spcPct val="0"/>
            </a:spcBef>
            <a:spcAft>
              <a:spcPct val="35000"/>
            </a:spcAft>
            <a:buNone/>
          </a:pPr>
          <a:r>
            <a:rPr lang="en-US" sz="1200" kern="1200" dirty="0"/>
            <a:t>When the user is authorized, he can do a lot of activities, like, for example, manage </a:t>
          </a:r>
          <a:r>
            <a:rPr lang="en-US" sz="1200" kern="1200" dirty="0" err="1"/>
            <a:t>files,foldercreation</a:t>
          </a:r>
          <a:r>
            <a:rPr lang="en-US" sz="1200" kern="1200" dirty="0"/>
            <a:t>, system statistics view, or user role management.</a:t>
          </a:r>
        </a:p>
      </dsp:txBody>
      <dsp:txXfrm>
        <a:off x="2174" y="2112549"/>
        <a:ext cx="2329100" cy="1397460"/>
      </dsp:txXfrm>
    </dsp:sp>
    <dsp:sp modelId="{266D1153-C4C8-4D10-8433-8F733EEBCA14}">
      <dsp:nvSpPr>
        <dsp:cNvPr id="0" name=""/>
        <dsp:cNvSpPr/>
      </dsp:nvSpPr>
      <dsp:spPr>
        <a:xfrm>
          <a:off x="5194267" y="2765559"/>
          <a:ext cx="505093" cy="91440"/>
        </a:xfrm>
        <a:custGeom>
          <a:avLst/>
          <a:gdLst/>
          <a:ahLst/>
          <a:cxnLst/>
          <a:rect l="0" t="0" r="0" b="0"/>
          <a:pathLst>
            <a:path>
              <a:moveTo>
                <a:pt x="0" y="45720"/>
              </a:moveTo>
              <a:lnTo>
                <a:pt x="505093"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3422" y="2808600"/>
        <a:ext cx="26784" cy="5356"/>
      </dsp:txXfrm>
    </dsp:sp>
    <dsp:sp modelId="{2F505CCE-B236-409E-9DEF-E994E45C122B}">
      <dsp:nvSpPr>
        <dsp:cNvPr id="0" name=""/>
        <dsp:cNvSpPr/>
      </dsp:nvSpPr>
      <dsp:spPr>
        <a:xfrm>
          <a:off x="2866967" y="2112549"/>
          <a:ext cx="2329100" cy="139746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533400">
            <a:lnSpc>
              <a:spcPct val="90000"/>
            </a:lnSpc>
            <a:spcBef>
              <a:spcPct val="0"/>
            </a:spcBef>
            <a:spcAft>
              <a:spcPct val="35000"/>
            </a:spcAft>
            <a:buNone/>
          </a:pPr>
          <a:r>
            <a:rPr lang="en-US" sz="1200" kern="1200" dirty="0"/>
            <a:t>Operations are managed by the backend by talking to the Linux file system and follow the </a:t>
          </a:r>
          <a:r>
            <a:rPr lang="en-US" sz="1200" kern="1200" dirty="0" err="1"/>
            <a:t>processesinthe</a:t>
          </a:r>
          <a:r>
            <a:rPr lang="en-US" sz="1200" kern="1200" dirty="0"/>
            <a:t> monitoring tools for collecting CPU and disk data.</a:t>
          </a:r>
        </a:p>
      </dsp:txBody>
      <dsp:txXfrm>
        <a:off x="2866967" y="2112549"/>
        <a:ext cx="2329100" cy="1397460"/>
      </dsp:txXfrm>
    </dsp:sp>
    <dsp:sp modelId="{60721245-910B-40F8-921F-DAEB76C75B57}">
      <dsp:nvSpPr>
        <dsp:cNvPr id="0" name=""/>
        <dsp:cNvSpPr/>
      </dsp:nvSpPr>
      <dsp:spPr>
        <a:xfrm>
          <a:off x="8059061" y="2765559"/>
          <a:ext cx="505093" cy="91440"/>
        </a:xfrm>
        <a:custGeom>
          <a:avLst/>
          <a:gdLst/>
          <a:ahLst/>
          <a:cxnLst/>
          <a:rect l="0" t="0" r="0" b="0"/>
          <a:pathLst>
            <a:path>
              <a:moveTo>
                <a:pt x="0" y="45720"/>
              </a:moveTo>
              <a:lnTo>
                <a:pt x="505093"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98215" y="2808600"/>
        <a:ext cx="26784" cy="5356"/>
      </dsp:txXfrm>
    </dsp:sp>
    <dsp:sp modelId="{2F8FEDF6-FE26-499C-8691-BA001AAD9467}">
      <dsp:nvSpPr>
        <dsp:cNvPr id="0" name=""/>
        <dsp:cNvSpPr/>
      </dsp:nvSpPr>
      <dsp:spPr>
        <a:xfrm>
          <a:off x="5731761" y="2112549"/>
          <a:ext cx="2329100" cy="139746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533400" rtl="0">
            <a:lnSpc>
              <a:spcPct val="90000"/>
            </a:lnSpc>
            <a:spcBef>
              <a:spcPct val="0"/>
            </a:spcBef>
            <a:spcAft>
              <a:spcPct val="35000"/>
            </a:spcAft>
            <a:buNone/>
          </a:pPr>
          <a:r>
            <a:rPr lang="en-US" sz="1200" kern="1200" dirty="0"/>
            <a:t>For the real-time representation on the screen, the backend delivers the results or updates </a:t>
          </a:r>
          <a:r>
            <a:rPr lang="en-US" sz="1200" kern="1200" dirty="0">
              <a:latin typeface="Aptos Display" panose="020F0302020204030204"/>
            </a:rPr>
            <a:t>to the frontend</a:t>
          </a:r>
          <a:r>
            <a:rPr lang="en-US" sz="1200" kern="1200" dirty="0"/>
            <a:t>.</a:t>
          </a:r>
        </a:p>
      </dsp:txBody>
      <dsp:txXfrm>
        <a:off x="5731761" y="2112549"/>
        <a:ext cx="2329100" cy="1397460"/>
      </dsp:txXfrm>
    </dsp:sp>
    <dsp:sp modelId="{227065F7-1210-4611-9A10-07A36BA4A315}">
      <dsp:nvSpPr>
        <dsp:cNvPr id="0" name=""/>
        <dsp:cNvSpPr/>
      </dsp:nvSpPr>
      <dsp:spPr>
        <a:xfrm>
          <a:off x="8596554" y="2112549"/>
          <a:ext cx="2329100" cy="139746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533400" rtl="0">
            <a:lnSpc>
              <a:spcPct val="90000"/>
            </a:lnSpc>
            <a:spcBef>
              <a:spcPct val="0"/>
            </a:spcBef>
            <a:spcAft>
              <a:spcPct val="35000"/>
            </a:spcAft>
            <a:buNone/>
          </a:pPr>
          <a:r>
            <a:rPr lang="en-US" sz="1200" kern="1200" dirty="0"/>
            <a:t>The application is hosted </a:t>
          </a:r>
          <a:r>
            <a:rPr lang="en-US" sz="1200" kern="1200" dirty="0">
              <a:latin typeface="Aptos Display" panose="020F0302020204030204"/>
            </a:rPr>
            <a:t>on a Linux</a:t>
          </a:r>
          <a:r>
            <a:rPr lang="en-US" sz="1200" kern="1200" dirty="0"/>
            <a:t> VM and is protected from unauthorized access by </a:t>
          </a:r>
          <a:r>
            <a:rPr lang="en-US" sz="1200" kern="1200" dirty="0">
              <a:latin typeface="Aptos Display" panose="020F0302020204030204"/>
            </a:rPr>
            <a:t>firewall rules and</a:t>
          </a:r>
          <a:r>
            <a:rPr lang="en-US" sz="1200" kern="1200" dirty="0"/>
            <a:t> </a:t>
          </a:r>
          <a:r>
            <a:rPr lang="en-US" sz="1200" kern="1200" dirty="0">
              <a:latin typeface="Aptos Display" panose="020F0302020204030204"/>
            </a:rPr>
            <a:t>ports</a:t>
          </a:r>
          <a:r>
            <a:rPr lang="en-US" sz="1200" kern="1200" dirty="0"/>
            <a:t> through which virtual machines communicate with the host are forwarded.</a:t>
          </a:r>
        </a:p>
      </dsp:txBody>
      <dsp:txXfrm>
        <a:off x="8596554" y="2112549"/>
        <a:ext cx="2329100" cy="1397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D8D1E-E9F6-4F35-848F-CF22393A8790}">
      <dsp:nvSpPr>
        <dsp:cNvPr id="0" name=""/>
        <dsp:cNvSpPr/>
      </dsp:nvSpPr>
      <dsp:spPr>
        <a:xfrm>
          <a:off x="841" y="924384"/>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C218EE-B8FE-4D36-9FC9-02F03D1F8988}">
      <dsp:nvSpPr>
        <dsp:cNvPr id="0" name=""/>
        <dsp:cNvSpPr/>
      </dsp:nvSpPr>
      <dsp:spPr>
        <a:xfrm>
          <a:off x="841" y="1567300"/>
          <a:ext cx="1529296" cy="394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Start (User Login):</a:t>
          </a:r>
        </a:p>
      </dsp:txBody>
      <dsp:txXfrm>
        <a:off x="841" y="1567300"/>
        <a:ext cx="1529296" cy="394271"/>
      </dsp:txXfrm>
    </dsp:sp>
    <dsp:sp modelId="{4422185B-9C24-4DAE-99EA-A83A96160926}">
      <dsp:nvSpPr>
        <dsp:cNvPr id="0" name=""/>
        <dsp:cNvSpPr/>
      </dsp:nvSpPr>
      <dsp:spPr>
        <a:xfrm>
          <a:off x="841" y="2011647"/>
          <a:ext cx="1529296" cy="141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 Initiate with a login screen where users enter credentials.</a:t>
          </a:r>
        </a:p>
      </dsp:txBody>
      <dsp:txXfrm>
        <a:off x="841" y="2011647"/>
        <a:ext cx="1529296" cy="1416511"/>
      </dsp:txXfrm>
    </dsp:sp>
    <dsp:sp modelId="{D051CA24-8A59-41FD-8619-6E86FF5E569E}">
      <dsp:nvSpPr>
        <dsp:cNvPr id="0" name=""/>
        <dsp:cNvSpPr/>
      </dsp:nvSpPr>
      <dsp:spPr>
        <a:xfrm>
          <a:off x="1797765" y="924384"/>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187E55-4D44-4DA2-9DE7-53949CDFDDAC}">
      <dsp:nvSpPr>
        <dsp:cNvPr id="0" name=""/>
        <dsp:cNvSpPr/>
      </dsp:nvSpPr>
      <dsp:spPr>
        <a:xfrm>
          <a:off x="1797765" y="1567300"/>
          <a:ext cx="1529296" cy="394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User Authentication:</a:t>
          </a:r>
        </a:p>
      </dsp:txBody>
      <dsp:txXfrm>
        <a:off x="1797765" y="1567300"/>
        <a:ext cx="1529296" cy="394271"/>
      </dsp:txXfrm>
    </dsp:sp>
    <dsp:sp modelId="{286C3134-1E7B-495B-802F-B55C05EB59E4}">
      <dsp:nvSpPr>
        <dsp:cNvPr id="0" name=""/>
        <dsp:cNvSpPr/>
      </dsp:nvSpPr>
      <dsp:spPr>
        <a:xfrm>
          <a:off x="1797765" y="2011647"/>
          <a:ext cx="1529296" cy="141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 Verify user details.</a:t>
          </a:r>
        </a:p>
        <a:p>
          <a:pPr marL="0" lvl="0" indent="0" algn="l" defTabSz="488950">
            <a:lnSpc>
              <a:spcPct val="90000"/>
            </a:lnSpc>
            <a:spcBef>
              <a:spcPct val="0"/>
            </a:spcBef>
            <a:spcAft>
              <a:spcPct val="35000"/>
            </a:spcAft>
            <a:buNone/>
          </a:pPr>
          <a:r>
            <a:rPr lang="en-US" sz="1100" kern="1200"/>
            <a:t>- Decision Point:</a:t>
          </a:r>
        </a:p>
        <a:p>
          <a:pPr marL="0" lvl="0" indent="0" algn="l" defTabSz="488950">
            <a:lnSpc>
              <a:spcPct val="90000"/>
            </a:lnSpc>
            <a:spcBef>
              <a:spcPct val="0"/>
            </a:spcBef>
            <a:spcAft>
              <a:spcPct val="35000"/>
            </a:spcAft>
            <a:buNone/>
          </a:pPr>
          <a:r>
            <a:rPr lang="en-US" sz="1100" kern="1200"/>
            <a:t>- Valid Credentials: Proceed to Role-Based Access Control.</a:t>
          </a:r>
        </a:p>
        <a:p>
          <a:pPr marL="0" lvl="0" indent="0" algn="l" defTabSz="488950">
            <a:lnSpc>
              <a:spcPct val="90000"/>
            </a:lnSpc>
            <a:spcBef>
              <a:spcPct val="0"/>
            </a:spcBef>
            <a:spcAft>
              <a:spcPct val="35000"/>
            </a:spcAft>
            <a:buNone/>
          </a:pPr>
          <a:r>
            <a:rPr lang="en-US" sz="1100" kern="1200"/>
            <a:t>- Invalid Credentials: Display error and offer retry.</a:t>
          </a:r>
        </a:p>
      </dsp:txBody>
      <dsp:txXfrm>
        <a:off x="1797765" y="2011647"/>
        <a:ext cx="1529296" cy="1416511"/>
      </dsp:txXfrm>
    </dsp:sp>
    <dsp:sp modelId="{5C0C2ABE-5CB2-4C7E-9335-180013A096C4}">
      <dsp:nvSpPr>
        <dsp:cNvPr id="0" name=""/>
        <dsp:cNvSpPr/>
      </dsp:nvSpPr>
      <dsp:spPr>
        <a:xfrm>
          <a:off x="3594689" y="924384"/>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62C881-B7F3-4CB6-90FB-FA7C6C4C2220}">
      <dsp:nvSpPr>
        <dsp:cNvPr id="0" name=""/>
        <dsp:cNvSpPr/>
      </dsp:nvSpPr>
      <dsp:spPr>
        <a:xfrm>
          <a:off x="3594689" y="1567300"/>
          <a:ext cx="1529296" cy="394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Role-Based Access Control:</a:t>
          </a:r>
        </a:p>
      </dsp:txBody>
      <dsp:txXfrm>
        <a:off x="3594689" y="1567300"/>
        <a:ext cx="1529296" cy="394271"/>
      </dsp:txXfrm>
    </dsp:sp>
    <dsp:sp modelId="{0B7CBF42-7392-4D54-B7E2-F2A925A7095F}">
      <dsp:nvSpPr>
        <dsp:cNvPr id="0" name=""/>
        <dsp:cNvSpPr/>
      </dsp:nvSpPr>
      <dsp:spPr>
        <a:xfrm>
          <a:off x="3594689" y="2011647"/>
          <a:ext cx="1529296" cy="141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 Assign user roles (e.g., Administrator, Standard User).</a:t>
          </a:r>
        </a:p>
        <a:p>
          <a:pPr marL="0" lvl="0" indent="0" algn="l" defTabSz="488950">
            <a:lnSpc>
              <a:spcPct val="90000"/>
            </a:lnSpc>
            <a:spcBef>
              <a:spcPct val="0"/>
            </a:spcBef>
            <a:spcAft>
              <a:spcPct val="35000"/>
            </a:spcAft>
            <a:buNone/>
          </a:pPr>
          <a:r>
            <a:rPr lang="en-US" sz="1100" kern="1200"/>
            <a:t>- Control access to specific functions based on the role.</a:t>
          </a:r>
        </a:p>
      </dsp:txBody>
      <dsp:txXfrm>
        <a:off x="3594689" y="2011647"/>
        <a:ext cx="1529296" cy="1416511"/>
      </dsp:txXfrm>
    </dsp:sp>
    <dsp:sp modelId="{C89CA353-8D02-4735-9815-61E3478B5379}">
      <dsp:nvSpPr>
        <dsp:cNvPr id="0" name=""/>
        <dsp:cNvSpPr/>
      </dsp:nvSpPr>
      <dsp:spPr>
        <a:xfrm>
          <a:off x="5391613" y="924384"/>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2487E3-F711-4CD8-A787-F30DA4DE315A}">
      <dsp:nvSpPr>
        <dsp:cNvPr id="0" name=""/>
        <dsp:cNvSpPr/>
      </dsp:nvSpPr>
      <dsp:spPr>
        <a:xfrm>
          <a:off x="5391613" y="1567300"/>
          <a:ext cx="1529296" cy="394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Core Functionalities:</a:t>
          </a:r>
        </a:p>
      </dsp:txBody>
      <dsp:txXfrm>
        <a:off x="5391613" y="1567300"/>
        <a:ext cx="1529296" cy="394271"/>
      </dsp:txXfrm>
    </dsp:sp>
    <dsp:sp modelId="{923411FE-CBE5-4762-8E41-D279180125CA}">
      <dsp:nvSpPr>
        <dsp:cNvPr id="0" name=""/>
        <dsp:cNvSpPr/>
      </dsp:nvSpPr>
      <dsp:spPr>
        <a:xfrm>
          <a:off x="5391613" y="2011647"/>
          <a:ext cx="1529296" cy="141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 File Management: Upload, download, create, edit, and delete files.</a:t>
          </a:r>
        </a:p>
        <a:p>
          <a:pPr marL="0" lvl="0" indent="0" algn="l" defTabSz="488950">
            <a:lnSpc>
              <a:spcPct val="90000"/>
            </a:lnSpc>
            <a:spcBef>
              <a:spcPct val="0"/>
            </a:spcBef>
            <a:spcAft>
              <a:spcPct val="35000"/>
            </a:spcAft>
            <a:buNone/>
          </a:pPr>
          <a:r>
            <a:rPr lang="en-US" sz="1100" kern="1200"/>
            <a:t>- System Monitoring: Real-time tracking of CPU usage and disk space.</a:t>
          </a:r>
        </a:p>
      </dsp:txBody>
      <dsp:txXfrm>
        <a:off x="5391613" y="2011647"/>
        <a:ext cx="1529296" cy="1416511"/>
      </dsp:txXfrm>
    </dsp:sp>
    <dsp:sp modelId="{522554F7-7585-44A3-93DE-95A371FBE386}">
      <dsp:nvSpPr>
        <dsp:cNvPr id="0" name=""/>
        <dsp:cNvSpPr/>
      </dsp:nvSpPr>
      <dsp:spPr>
        <a:xfrm>
          <a:off x="7188537" y="924384"/>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8A382A-AA0E-4F9A-BFB8-95CF32240177}">
      <dsp:nvSpPr>
        <dsp:cNvPr id="0" name=""/>
        <dsp:cNvSpPr/>
      </dsp:nvSpPr>
      <dsp:spPr>
        <a:xfrm>
          <a:off x="7188537" y="1567300"/>
          <a:ext cx="1529296" cy="394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Backend Processing:</a:t>
          </a:r>
        </a:p>
      </dsp:txBody>
      <dsp:txXfrm>
        <a:off x="7188537" y="1567300"/>
        <a:ext cx="1529296" cy="394271"/>
      </dsp:txXfrm>
    </dsp:sp>
    <dsp:sp modelId="{378D92E4-7210-47CE-BF5E-BF8EEAE9DF68}">
      <dsp:nvSpPr>
        <dsp:cNvPr id="0" name=""/>
        <dsp:cNvSpPr/>
      </dsp:nvSpPr>
      <dsp:spPr>
        <a:xfrm>
          <a:off x="7188537" y="2011647"/>
          <a:ext cx="1529296" cy="141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 Requests managed via Flask/PHP.</a:t>
          </a:r>
        </a:p>
        <a:p>
          <a:pPr marL="0" lvl="0" indent="0" algn="l" defTabSz="488950">
            <a:lnSpc>
              <a:spcPct val="90000"/>
            </a:lnSpc>
            <a:spcBef>
              <a:spcPct val="0"/>
            </a:spcBef>
            <a:spcAft>
              <a:spcPct val="35000"/>
            </a:spcAft>
            <a:buNone/>
          </a:pPr>
          <a:r>
            <a:rPr lang="en-US" sz="1100" kern="1200"/>
            <a:t>- Data storage handled by MySQL.</a:t>
          </a:r>
        </a:p>
      </dsp:txBody>
      <dsp:txXfrm>
        <a:off x="7188537" y="2011647"/>
        <a:ext cx="1529296" cy="1416511"/>
      </dsp:txXfrm>
    </dsp:sp>
    <dsp:sp modelId="{4B8D730C-4EA7-463A-AF29-8F70B5B6752F}">
      <dsp:nvSpPr>
        <dsp:cNvPr id="0" name=""/>
        <dsp:cNvSpPr/>
      </dsp:nvSpPr>
      <dsp:spPr>
        <a:xfrm>
          <a:off x="8985461" y="924384"/>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A87B78-E5AA-4BD2-9515-0C40ED82F873}">
      <dsp:nvSpPr>
        <dsp:cNvPr id="0" name=""/>
        <dsp:cNvSpPr/>
      </dsp:nvSpPr>
      <dsp:spPr>
        <a:xfrm>
          <a:off x="8985461" y="1567300"/>
          <a:ext cx="1529296" cy="394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Error Handling:</a:t>
          </a:r>
        </a:p>
      </dsp:txBody>
      <dsp:txXfrm>
        <a:off x="8985461" y="1567300"/>
        <a:ext cx="1529296" cy="394271"/>
      </dsp:txXfrm>
    </dsp:sp>
    <dsp:sp modelId="{F160B71A-A14F-493B-84AB-F6A57B2FE4CA}">
      <dsp:nvSpPr>
        <dsp:cNvPr id="0" name=""/>
        <dsp:cNvSpPr/>
      </dsp:nvSpPr>
      <dsp:spPr>
        <a:xfrm>
          <a:off x="8985461" y="2011647"/>
          <a:ext cx="1529296" cy="141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 Branches for managing errors during file operations or monitoring.</a:t>
          </a:r>
        </a:p>
      </dsp:txBody>
      <dsp:txXfrm>
        <a:off x="8985461" y="2011647"/>
        <a:ext cx="1529296" cy="14165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9D901-74AB-4395-82CB-21943EDF8046}">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3C29D9-FF6A-46E9-959D-D296DA96188C}">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 our investigation into existing NAS systems, we found that conventional approaches to managing these systems are limited to having local access to the NAS system, requiring use of terminal commands as well as multiple manual configuration steps. These practices also also require technical experience, limits remote access, and give little visibility to overall system health or usage.</a:t>
          </a:r>
        </a:p>
      </dsp:txBody>
      <dsp:txXfrm>
        <a:off x="696297" y="538547"/>
        <a:ext cx="4171627" cy="2590157"/>
      </dsp:txXfrm>
    </dsp:sp>
    <dsp:sp modelId="{D852AFAF-DC13-4F74-AE22-D5F0633D54DC}">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66321C-7880-4754-8CD7-D08163A34CC6}">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system proposed in this paper addresses these limitations through the introduction of a secure web-based portal for NAS management, which is especially beneficial for non-technical users. With features such as real-time monitoring, user role control, and file operations, this solution provides an updated NAS experience while increasing usability, control, and security.</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4/14/25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48FD377-0C9D-91A9-9DEA-B9B56DEEBE19}"/>
              </a:ext>
            </a:extLst>
          </p:cNvPr>
          <p:cNvPicPr>
            <a:picLocks noChangeAspect="1"/>
          </p:cNvPicPr>
          <p:nvPr/>
        </p:nvPicPr>
        <p:blipFill>
          <a:blip r:embed="rId2"/>
          <a:srcRect r="20689"/>
          <a:stretch/>
        </p:blipFill>
        <p:spPr>
          <a:xfrm>
            <a:off x="1" y="10"/>
            <a:ext cx="9669642" cy="6857990"/>
          </a:xfrm>
          <a:prstGeom prst="rect">
            <a:avLst/>
          </a:prstGeom>
        </p:spPr>
      </p:pic>
      <p:sp>
        <p:nvSpPr>
          <p:cNvPr id="29" name="Rectangle 2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531610" y="915458"/>
            <a:ext cx="4217300" cy="1984579"/>
          </a:xfrm>
        </p:spPr>
        <p:txBody>
          <a:bodyPr vert="horz" lIns="91440" tIns="45720" rIns="91440" bIns="45720" rtlCol="0" anchor="ctr">
            <a:normAutofit/>
          </a:bodyPr>
          <a:lstStyle/>
          <a:p>
            <a:pPr algn="l"/>
            <a:r>
              <a:rPr lang="en-US" sz="3600" dirty="0"/>
              <a:t>Web-Based Management System for Linux NAS Servers</a:t>
            </a:r>
          </a:p>
        </p:txBody>
      </p:sp>
      <p:sp>
        <p:nvSpPr>
          <p:cNvPr id="3" name="Subtitle 2"/>
          <p:cNvSpPr>
            <a:spLocks noGrp="1"/>
          </p:cNvSpPr>
          <p:nvPr>
            <p:ph type="subTitle" idx="1"/>
          </p:nvPr>
        </p:nvSpPr>
        <p:spPr>
          <a:xfrm>
            <a:off x="7531610" y="3457256"/>
            <a:ext cx="3822189" cy="2719707"/>
          </a:xfrm>
        </p:spPr>
        <p:txBody>
          <a:bodyPr vert="horz" lIns="91440" tIns="45720" rIns="91440" bIns="45720" rtlCol="0" anchor="t">
            <a:normAutofit fontScale="92500" lnSpcReduction="10000"/>
          </a:bodyPr>
          <a:lstStyle/>
          <a:p>
            <a:pPr algn="l"/>
            <a:r>
              <a:rPr lang="en-US" sz="2000" b="1" dirty="0"/>
              <a:t>Group 5</a:t>
            </a:r>
            <a:endParaRPr lang="en-US" dirty="0"/>
          </a:p>
          <a:p>
            <a:pPr algn="l"/>
            <a:r>
              <a:rPr lang="en-US" sz="2000" b="1" dirty="0"/>
              <a:t>Team Members:</a:t>
            </a:r>
            <a:endParaRPr lang="en-US" sz="2000" dirty="0"/>
          </a:p>
          <a:p>
            <a:pPr algn="l"/>
            <a:r>
              <a:rPr lang="en-US" sz="2000" dirty="0"/>
              <a:t>Uday Deep Udumula</a:t>
            </a:r>
          </a:p>
          <a:p>
            <a:pPr algn="l"/>
            <a:r>
              <a:rPr lang="en-US" sz="2000" dirty="0"/>
              <a:t>Sreepathi Bhairu</a:t>
            </a:r>
          </a:p>
          <a:p>
            <a:pPr algn="l"/>
            <a:r>
              <a:rPr lang="en-US" sz="2000" dirty="0"/>
              <a:t> Amrutha Chamarthi</a:t>
            </a:r>
          </a:p>
          <a:p>
            <a:pPr algn="l"/>
            <a:r>
              <a:rPr lang="en-US" sz="2000" dirty="0"/>
              <a:t>2025SP-COMP_SCI-5531-0002</a:t>
            </a:r>
          </a:p>
          <a:p>
            <a:pPr algn="l"/>
            <a:r>
              <a:rPr lang="en-US" sz="2000" b="1" dirty="0"/>
              <a:t>University of Missouri – Kansas City</a:t>
            </a:r>
            <a:endParaRPr lang="en-US" sz="20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A1EF66-E529-E211-1D50-97EDC6C1E1DC}"/>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B4445-F6B7-02BC-E576-D9EAA87CCF76}"/>
              </a:ext>
            </a:extLst>
          </p:cNvPr>
          <p:cNvSpPr>
            <a:spLocks noGrp="1"/>
          </p:cNvSpPr>
          <p:nvPr>
            <p:ph type="title"/>
          </p:nvPr>
        </p:nvSpPr>
        <p:spPr>
          <a:xfrm>
            <a:off x="1203721" y="2579823"/>
            <a:ext cx="4081826" cy="816821"/>
          </a:xfrm>
        </p:spPr>
        <p:txBody>
          <a:bodyPr vert="horz" lIns="91440" tIns="45720" rIns="91440" bIns="45720" rtlCol="0" anchor="t">
            <a:normAutofit/>
          </a:bodyPr>
          <a:lstStyle/>
          <a:p>
            <a:r>
              <a:rPr lang="en-US" sz="4600" dirty="0"/>
              <a:t>O/p Snap</a:t>
            </a:r>
            <a:r>
              <a:rPr lang="en-US" sz="4600" kern="1200" dirty="0">
                <a:latin typeface="+mj-lt"/>
                <a:ea typeface="+mj-ea"/>
                <a:cs typeface="+mj-cs"/>
              </a:rPr>
              <a:t> Shots</a:t>
            </a:r>
            <a:endParaRPr lang="en-US" sz="4600" kern="1200" dirty="0">
              <a:latin typeface="+mj-lt"/>
            </a:endParaRPr>
          </a:p>
        </p:txBody>
      </p:sp>
      <p:sp>
        <p:nvSpPr>
          <p:cNvPr id="5" name="TextBox 4">
            <a:extLst>
              <a:ext uri="{FF2B5EF4-FFF2-40B4-BE49-F238E27FC236}">
                <a16:creationId xmlns:a16="http://schemas.microsoft.com/office/drawing/2014/main" id="{6C91037F-C03A-5CAA-DB81-13B797DA9169}"/>
              </a:ext>
            </a:extLst>
          </p:cNvPr>
          <p:cNvSpPr txBox="1"/>
          <p:nvPr/>
        </p:nvSpPr>
        <p:spPr>
          <a:xfrm>
            <a:off x="1179179" y="3396644"/>
            <a:ext cx="4354780" cy="110685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nSpc>
                <a:spcPct val="90000"/>
              </a:lnSpc>
              <a:spcBef>
                <a:spcPts val="1000"/>
              </a:spcBef>
            </a:pPr>
            <a:r>
              <a:rPr lang="en-US" sz="2400" kern="1200" dirty="0">
                <a:solidFill>
                  <a:schemeClr val="tx2">
                    <a:lumMod val="50000"/>
                    <a:lumOff val="50000"/>
                  </a:schemeClr>
                </a:solidFill>
                <a:latin typeface="+mn-lt"/>
                <a:ea typeface="+mn-ea"/>
                <a:cs typeface="+mn-cs"/>
              </a:rPr>
              <a:t>Registration Page</a:t>
            </a:r>
            <a:r>
              <a:rPr lang="en-US" sz="2400" kern="1200" dirty="0">
                <a:latin typeface="+mn-lt"/>
                <a:ea typeface="+mn-ea"/>
                <a:cs typeface="+mn-cs"/>
              </a:rPr>
              <a:t>: It helps user to login to create account  with user roles read and write</a:t>
            </a:r>
            <a:endParaRPr lang="en-US" sz="2400" kern="1200" dirty="0">
              <a:latin typeface="+mn-lt"/>
            </a:endParaRPr>
          </a:p>
        </p:txBody>
      </p:sp>
      <p:grpSp>
        <p:nvGrpSpPr>
          <p:cNvPr id="14" name="Group 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AI-generated content may be incorrect.">
            <a:extLst>
              <a:ext uri="{FF2B5EF4-FFF2-40B4-BE49-F238E27FC236}">
                <a16:creationId xmlns:a16="http://schemas.microsoft.com/office/drawing/2014/main" id="{78095DA3-62F6-42F6-029C-B0528D11E9C5}"/>
              </a:ext>
            </a:extLst>
          </p:cNvPr>
          <p:cNvPicPr>
            <a:picLocks noGrp="1" noChangeAspect="1"/>
          </p:cNvPicPr>
          <p:nvPr>
            <p:ph idx="1"/>
          </p:nvPr>
        </p:nvPicPr>
        <p:blipFill>
          <a:blip r:embed="rId2"/>
          <a:stretch>
            <a:fillRect/>
          </a:stretch>
        </p:blipFill>
        <p:spPr>
          <a:xfrm>
            <a:off x="5922492" y="1808023"/>
            <a:ext cx="5536001" cy="3183200"/>
          </a:xfrm>
          <a:prstGeom prst="rect">
            <a:avLst/>
          </a:prstGeom>
        </p:spPr>
      </p:pic>
    </p:spTree>
    <p:extLst>
      <p:ext uri="{BB962C8B-B14F-4D97-AF65-F5344CB8AC3E}">
        <p14:creationId xmlns:p14="http://schemas.microsoft.com/office/powerpoint/2010/main" val="9868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697787-D67B-2917-742D-A56ED718065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13C53-AD44-DDC3-29A5-8FCC70FC7C74}"/>
              </a:ext>
            </a:extLst>
          </p:cNvPr>
          <p:cNvSpPr>
            <a:spLocks noGrp="1"/>
          </p:cNvSpPr>
          <p:nvPr>
            <p:ph type="title"/>
          </p:nvPr>
        </p:nvSpPr>
        <p:spPr>
          <a:xfrm>
            <a:off x="939351" y="2687975"/>
            <a:ext cx="4627737" cy="716395"/>
          </a:xfrm>
        </p:spPr>
        <p:txBody>
          <a:bodyPr vert="horz" lIns="91440" tIns="45720" rIns="91440" bIns="45720" rtlCol="0" anchor="t">
            <a:noAutofit/>
          </a:bodyPr>
          <a:lstStyle/>
          <a:p>
            <a:r>
              <a:rPr lang="en-US" sz="4600" dirty="0"/>
              <a:t>O</a:t>
            </a:r>
            <a:r>
              <a:rPr lang="en-US" sz="4600" kern="1200" dirty="0">
                <a:latin typeface="+mj-lt"/>
                <a:ea typeface="+mj-ea"/>
                <a:cs typeface="+mj-cs"/>
              </a:rPr>
              <a:t>/</a:t>
            </a:r>
            <a:r>
              <a:rPr lang="en-US" sz="4600" dirty="0"/>
              <a:t>p Snap</a:t>
            </a:r>
            <a:r>
              <a:rPr lang="en-US" sz="4600" kern="1200" dirty="0">
                <a:latin typeface="+mj-lt"/>
                <a:ea typeface="+mj-ea"/>
                <a:cs typeface="+mj-cs"/>
              </a:rPr>
              <a:t> Shots</a:t>
            </a:r>
            <a:endParaRPr lang="en-US" sz="4600" kern="1200" dirty="0">
              <a:latin typeface="+mj-lt"/>
            </a:endParaRPr>
          </a:p>
        </p:txBody>
      </p:sp>
      <p:sp>
        <p:nvSpPr>
          <p:cNvPr id="5" name="TextBox 4">
            <a:extLst>
              <a:ext uri="{FF2B5EF4-FFF2-40B4-BE49-F238E27FC236}">
                <a16:creationId xmlns:a16="http://schemas.microsoft.com/office/drawing/2014/main" id="{2B7FF904-0089-3758-A0F5-AF730A4DDEB2}"/>
              </a:ext>
            </a:extLst>
          </p:cNvPr>
          <p:cNvSpPr txBox="1"/>
          <p:nvPr/>
        </p:nvSpPr>
        <p:spPr>
          <a:xfrm>
            <a:off x="939350" y="3425941"/>
            <a:ext cx="4622155" cy="788840"/>
          </a:xfrm>
          <a:prstGeom prst="rect">
            <a:avLst/>
          </a:prstGeom>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nSpc>
                <a:spcPct val="90000"/>
              </a:lnSpc>
              <a:spcBef>
                <a:spcPts val="1000"/>
              </a:spcBef>
            </a:pPr>
            <a:r>
              <a:rPr lang="en-US" sz="2400" kern="1200" dirty="0">
                <a:latin typeface="+mn-lt"/>
                <a:ea typeface="+mn-ea"/>
                <a:cs typeface="+mn-cs"/>
              </a:rPr>
              <a:t>User Role Adjustment and File Uploads</a:t>
            </a:r>
            <a:endParaRPr lang="en-US" sz="2400" kern="1200" dirty="0">
              <a:latin typeface="+mn-lt"/>
            </a:endParaRP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AI-generated content may be incorrect.">
            <a:extLst>
              <a:ext uri="{FF2B5EF4-FFF2-40B4-BE49-F238E27FC236}">
                <a16:creationId xmlns:a16="http://schemas.microsoft.com/office/drawing/2014/main" id="{AF78DF8D-C22C-3D3F-D5D7-77D7017D4ED5}"/>
              </a:ext>
            </a:extLst>
          </p:cNvPr>
          <p:cNvPicPr>
            <a:picLocks noGrp="1" noChangeAspect="1"/>
          </p:cNvPicPr>
          <p:nvPr>
            <p:ph idx="1"/>
          </p:nvPr>
        </p:nvPicPr>
        <p:blipFill>
          <a:blip r:embed="rId2"/>
          <a:stretch>
            <a:fillRect/>
          </a:stretch>
        </p:blipFill>
        <p:spPr>
          <a:xfrm>
            <a:off x="5922492" y="1835704"/>
            <a:ext cx="5536001" cy="3127839"/>
          </a:xfrm>
          <a:prstGeom prst="rect">
            <a:avLst/>
          </a:prstGeom>
        </p:spPr>
      </p:pic>
    </p:spTree>
    <p:extLst>
      <p:ext uri="{BB962C8B-B14F-4D97-AF65-F5344CB8AC3E}">
        <p14:creationId xmlns:p14="http://schemas.microsoft.com/office/powerpoint/2010/main" val="404610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6ACB8-ED8C-B730-783D-ACFC37AC84A2}"/>
              </a:ext>
            </a:extLst>
          </p:cNvPr>
          <p:cNvSpPr>
            <a:spLocks noGrp="1"/>
          </p:cNvSpPr>
          <p:nvPr>
            <p:ph type="title"/>
          </p:nvPr>
        </p:nvSpPr>
        <p:spPr>
          <a:xfrm>
            <a:off x="1096428" y="2649779"/>
            <a:ext cx="4251994" cy="745150"/>
          </a:xfrm>
        </p:spPr>
        <p:txBody>
          <a:bodyPr vert="horz" lIns="91440" tIns="45720" rIns="91440" bIns="45720" rtlCol="0" anchor="t">
            <a:normAutofit/>
          </a:bodyPr>
          <a:lstStyle/>
          <a:p>
            <a:r>
              <a:rPr lang="en-US" sz="4600" dirty="0"/>
              <a:t>O/p Snap</a:t>
            </a:r>
            <a:r>
              <a:rPr lang="en-US" sz="4600" kern="1200" dirty="0">
                <a:latin typeface="+mj-lt"/>
                <a:ea typeface="+mj-ea"/>
                <a:cs typeface="+mj-cs"/>
              </a:rPr>
              <a:t> Shots</a:t>
            </a:r>
            <a:endParaRPr lang="en-US" sz="4600" kern="1200" dirty="0">
              <a:latin typeface="+mj-lt"/>
            </a:endParaRPr>
          </a:p>
        </p:txBody>
      </p:sp>
      <p:sp>
        <p:nvSpPr>
          <p:cNvPr id="5" name="TextBox 4">
            <a:extLst>
              <a:ext uri="{FF2B5EF4-FFF2-40B4-BE49-F238E27FC236}">
                <a16:creationId xmlns:a16="http://schemas.microsoft.com/office/drawing/2014/main" id="{ECF47CDA-449E-6964-3229-0E6DDB0D8F9B}"/>
              </a:ext>
            </a:extLst>
          </p:cNvPr>
          <p:cNvSpPr txBox="1"/>
          <p:nvPr/>
        </p:nvSpPr>
        <p:spPr>
          <a:xfrm>
            <a:off x="1099431" y="3399119"/>
            <a:ext cx="4252422" cy="49571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nSpc>
                <a:spcPct val="90000"/>
              </a:lnSpc>
              <a:spcBef>
                <a:spcPts val="1000"/>
              </a:spcBef>
            </a:pPr>
            <a:r>
              <a:rPr lang="en-US" sz="2400" kern="1200" dirty="0">
                <a:latin typeface="+mn-lt"/>
                <a:ea typeface="+mn-ea"/>
                <a:cs typeface="+mn-cs"/>
              </a:rPr>
              <a:t>Memory Management Tracking</a:t>
            </a:r>
            <a:endParaRPr lang="en-US" sz="2400" kern="1200" dirty="0">
              <a:latin typeface="+mn-lt"/>
            </a:endParaRP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AI-generated content may be incorrect.">
            <a:extLst>
              <a:ext uri="{FF2B5EF4-FFF2-40B4-BE49-F238E27FC236}">
                <a16:creationId xmlns:a16="http://schemas.microsoft.com/office/drawing/2014/main" id="{6AA4CBCA-E34A-7A30-9073-06E7EEDE6B16}"/>
              </a:ext>
            </a:extLst>
          </p:cNvPr>
          <p:cNvPicPr>
            <a:picLocks noGrp="1" noChangeAspect="1"/>
          </p:cNvPicPr>
          <p:nvPr>
            <p:ph idx="1"/>
          </p:nvPr>
        </p:nvPicPr>
        <p:blipFill>
          <a:blip r:embed="rId2"/>
          <a:stretch>
            <a:fillRect/>
          </a:stretch>
        </p:blipFill>
        <p:spPr>
          <a:xfrm>
            <a:off x="5922492" y="1925663"/>
            <a:ext cx="5536001" cy="2947920"/>
          </a:xfrm>
          <a:prstGeom prst="rect">
            <a:avLst/>
          </a:prstGeom>
        </p:spPr>
      </p:pic>
    </p:spTree>
    <p:extLst>
      <p:ext uri="{BB962C8B-B14F-4D97-AF65-F5344CB8AC3E}">
        <p14:creationId xmlns:p14="http://schemas.microsoft.com/office/powerpoint/2010/main" val="1507430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28DA98-505A-4B26-7D1F-C13FF53C6DA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B34B2-84DC-4822-EDF8-E70186C93F2A}"/>
              </a:ext>
            </a:extLst>
          </p:cNvPr>
          <p:cNvSpPr>
            <a:spLocks noGrp="1"/>
          </p:cNvSpPr>
          <p:nvPr>
            <p:ph type="title"/>
          </p:nvPr>
        </p:nvSpPr>
        <p:spPr>
          <a:xfrm>
            <a:off x="1027546" y="2642268"/>
            <a:ext cx="4036334" cy="760598"/>
          </a:xfrm>
        </p:spPr>
        <p:txBody>
          <a:bodyPr vert="horz" lIns="91440" tIns="45720" rIns="91440" bIns="45720" rtlCol="0" anchor="t">
            <a:normAutofit/>
          </a:bodyPr>
          <a:lstStyle/>
          <a:p>
            <a:r>
              <a:rPr lang="en-US" sz="4600" dirty="0"/>
              <a:t>O/p Snap</a:t>
            </a:r>
            <a:r>
              <a:rPr lang="en-US" sz="4600" kern="1200" dirty="0">
                <a:latin typeface="+mj-lt"/>
                <a:ea typeface="+mj-ea"/>
                <a:cs typeface="+mj-cs"/>
              </a:rPr>
              <a:t> Shots</a:t>
            </a:r>
            <a:endParaRPr lang="en-US" sz="4600" kern="1200" dirty="0">
              <a:latin typeface="+mj-lt"/>
            </a:endParaRPr>
          </a:p>
        </p:txBody>
      </p:sp>
      <p:sp>
        <p:nvSpPr>
          <p:cNvPr id="8" name="TextBox 7">
            <a:extLst>
              <a:ext uri="{FF2B5EF4-FFF2-40B4-BE49-F238E27FC236}">
                <a16:creationId xmlns:a16="http://schemas.microsoft.com/office/drawing/2014/main" id="{616FF891-01BF-C226-A404-143124486C02}"/>
              </a:ext>
            </a:extLst>
          </p:cNvPr>
          <p:cNvSpPr txBox="1"/>
          <p:nvPr/>
        </p:nvSpPr>
        <p:spPr>
          <a:xfrm>
            <a:off x="1028403" y="3394398"/>
            <a:ext cx="4514004" cy="71738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nSpc>
                <a:spcPct val="90000"/>
              </a:lnSpc>
              <a:spcBef>
                <a:spcPts val="1000"/>
              </a:spcBef>
            </a:pPr>
            <a:r>
              <a:rPr lang="en-US" sz="2400" kern="1200" dirty="0">
                <a:latin typeface="+mn-lt"/>
                <a:ea typeface="+mn-ea"/>
                <a:cs typeface="+mn-cs"/>
              </a:rPr>
              <a:t>File Upload, Create, Edit , Update according to user roles.</a:t>
            </a:r>
            <a:endParaRPr lang="en-US" sz="2400" kern="1200" dirty="0">
              <a:latin typeface="+mn-lt"/>
            </a:endParaRPr>
          </a:p>
        </p:txBody>
      </p:sp>
      <p:grpSp>
        <p:nvGrpSpPr>
          <p:cNvPr id="15" name="Group 1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AI-generated content may be incorrect.">
            <a:extLst>
              <a:ext uri="{FF2B5EF4-FFF2-40B4-BE49-F238E27FC236}">
                <a16:creationId xmlns:a16="http://schemas.microsoft.com/office/drawing/2014/main" id="{BCB14CD0-EC08-9CF5-AB34-CB23E79A72E3}"/>
              </a:ext>
            </a:extLst>
          </p:cNvPr>
          <p:cNvPicPr>
            <a:picLocks noGrp="1" noChangeAspect="1"/>
          </p:cNvPicPr>
          <p:nvPr>
            <p:ph idx="1"/>
          </p:nvPr>
        </p:nvPicPr>
        <p:blipFill>
          <a:blip r:embed="rId2"/>
          <a:stretch>
            <a:fillRect/>
          </a:stretch>
        </p:blipFill>
        <p:spPr>
          <a:xfrm>
            <a:off x="5922492" y="1835704"/>
            <a:ext cx="5536001" cy="3127839"/>
          </a:xfrm>
          <a:prstGeom prst="rect">
            <a:avLst/>
          </a:prstGeom>
        </p:spPr>
      </p:pic>
    </p:spTree>
    <p:extLst>
      <p:ext uri="{BB962C8B-B14F-4D97-AF65-F5344CB8AC3E}">
        <p14:creationId xmlns:p14="http://schemas.microsoft.com/office/powerpoint/2010/main" val="398021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4297A9-E793-3B8C-83E6-9E29DED5CB96}"/>
              </a:ext>
            </a:extLst>
          </p:cNvPr>
          <p:cNvSpPr>
            <a:spLocks noGrp="1"/>
          </p:cNvSpPr>
          <p:nvPr>
            <p:ph type="title"/>
          </p:nvPr>
        </p:nvSpPr>
        <p:spPr>
          <a:xfrm>
            <a:off x="1043631" y="809898"/>
            <a:ext cx="10173010" cy="1554480"/>
          </a:xfrm>
        </p:spPr>
        <p:txBody>
          <a:bodyPr anchor="ctr">
            <a:normAutofit/>
          </a:bodyPr>
          <a:lstStyle/>
          <a:p>
            <a:r>
              <a:rPr lang="en-US" sz="4800"/>
              <a:t>Comparison with Traditional NAS Approach</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42A0B33-3B72-B860-E93C-25823BC4FFF9}"/>
              </a:ext>
            </a:extLst>
          </p:cNvPr>
          <p:cNvGraphicFramePr>
            <a:graphicFrameLocks noGrp="1"/>
          </p:cNvGraphicFramePr>
          <p:nvPr>
            <p:ph idx="1"/>
            <p:extLst>
              <p:ext uri="{D42A27DB-BD31-4B8C-83A1-F6EECF244321}">
                <p14:modId xmlns:p14="http://schemas.microsoft.com/office/powerpoint/2010/main" val="216215955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4610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5F598-0748-C753-210C-6C0FF82B2AC4}"/>
              </a:ext>
            </a:extLst>
          </p:cNvPr>
          <p:cNvSpPr>
            <a:spLocks noGrp="1"/>
          </p:cNvSpPr>
          <p:nvPr>
            <p:ph type="title"/>
          </p:nvPr>
        </p:nvSpPr>
        <p:spPr>
          <a:xfrm>
            <a:off x="1171074" y="1396686"/>
            <a:ext cx="3240506" cy="4064628"/>
          </a:xfrm>
        </p:spPr>
        <p:txBody>
          <a:bodyPr>
            <a:normAutofit/>
          </a:bodyPr>
          <a:lstStyle/>
          <a:p>
            <a:r>
              <a:rPr lang="en-US">
                <a:solidFill>
                  <a:srgbClr val="FFFFFF"/>
                </a:solidFill>
              </a:rPr>
              <a:t>Challenges Faced</a:t>
            </a:r>
          </a:p>
        </p:txBody>
      </p:sp>
      <p:sp>
        <p:nvSpPr>
          <p:cNvPr id="18" name="Arc 1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515CB7-ED4B-8FC3-45A5-9E3D9CD609F4}"/>
              </a:ext>
            </a:extLst>
          </p:cNvPr>
          <p:cNvSpPr>
            <a:spLocks noGrp="1"/>
          </p:cNvSpPr>
          <p:nvPr>
            <p:ph idx="1"/>
          </p:nvPr>
        </p:nvSpPr>
        <p:spPr>
          <a:xfrm>
            <a:off x="5251785" y="1526033"/>
            <a:ext cx="6217017" cy="4393960"/>
          </a:xfrm>
        </p:spPr>
        <p:txBody>
          <a:bodyPr vert="horz" lIns="91440" tIns="45720" rIns="91440" bIns="45720" rtlCol="0" anchor="t">
            <a:normAutofit/>
          </a:bodyPr>
          <a:lstStyle/>
          <a:p>
            <a:pPr marL="0" indent="0" algn="just">
              <a:buNone/>
            </a:pPr>
            <a:r>
              <a:rPr lang="en-US" sz="1800" dirty="0">
                <a:latin typeface="Aptos"/>
                <a:ea typeface="Open Sans"/>
                <a:cs typeface="Open Sans"/>
              </a:rPr>
              <a:t>During the development process, we encountered several real-world challenges that directly influenced the design and rationale for the entire app:</a:t>
            </a:r>
          </a:p>
          <a:p>
            <a:pPr algn="just">
              <a:buFont typeface="Wingdings" panose="020B0604020202020204" pitchFamily="34" charset="0"/>
              <a:buChar char="v"/>
            </a:pPr>
            <a:r>
              <a:rPr lang="en-US" sz="1800" dirty="0">
                <a:latin typeface="Aptos"/>
                <a:ea typeface="Open Sans"/>
                <a:cs typeface="Open Sans"/>
              </a:rPr>
              <a:t>The </a:t>
            </a:r>
            <a:r>
              <a:rPr lang="en-US" sz="1800" dirty="0" err="1">
                <a:solidFill>
                  <a:schemeClr val="tx2">
                    <a:lumMod val="50000"/>
                    <a:lumOff val="50000"/>
                  </a:schemeClr>
                </a:solidFill>
                <a:latin typeface="Aptos"/>
                <a:ea typeface="Open Sans"/>
                <a:cs typeface="Open Sans"/>
              </a:rPr>
              <a:t>sudo</a:t>
            </a:r>
            <a:r>
              <a:rPr lang="en-US" sz="1800" dirty="0">
                <a:latin typeface="Aptos"/>
                <a:ea typeface="Open Sans"/>
                <a:cs typeface="Open Sans"/>
              </a:rPr>
              <a:t> restrictions that exist for a Linux VM delayed the setup and installation of packages.</a:t>
            </a:r>
          </a:p>
          <a:p>
            <a:pPr algn="just">
              <a:buFont typeface="Wingdings" panose="020B0604020202020204" pitchFamily="34" charset="0"/>
              <a:buChar char="v"/>
            </a:pPr>
            <a:r>
              <a:rPr lang="en-US" sz="1800" dirty="0">
                <a:latin typeface="Aptos"/>
                <a:ea typeface="Open Sans"/>
                <a:cs typeface="Open Sans"/>
              </a:rPr>
              <a:t>There were errors authenticating the user to MySQL, which led to the careful handling of user roles and access and security.</a:t>
            </a:r>
          </a:p>
          <a:p>
            <a:pPr algn="just">
              <a:buFont typeface="Wingdings" panose="020B0604020202020204" pitchFamily="34" charset="0"/>
              <a:buChar char="v"/>
            </a:pPr>
            <a:r>
              <a:rPr lang="en-US" sz="1800" dirty="0">
                <a:latin typeface="Aptos"/>
                <a:ea typeface="Open Sans"/>
                <a:cs typeface="Open Sans"/>
              </a:rPr>
              <a:t>Deploying Flask was arduous because of needing to configure the port and firewall settings.</a:t>
            </a:r>
          </a:p>
          <a:p>
            <a:pPr algn="just">
              <a:buFont typeface="Wingdings" panose="020B0604020202020204" pitchFamily="34" charset="0"/>
              <a:buChar char="v"/>
            </a:pPr>
            <a:r>
              <a:rPr lang="en-US" sz="1800" dirty="0">
                <a:latin typeface="Aptos"/>
                <a:ea typeface="Open Sans"/>
                <a:cs typeface="Open Sans"/>
              </a:rPr>
              <a:t>We had to iterate on our design of the UI to enhance usability based on early usability feedback from users.</a:t>
            </a:r>
          </a:p>
          <a:p>
            <a:pPr marL="0" indent="0" algn="just">
              <a:buNone/>
            </a:pPr>
            <a:r>
              <a:rPr lang="en-US" sz="1800" dirty="0">
                <a:latin typeface="Aptos"/>
                <a:ea typeface="Open Sans"/>
                <a:cs typeface="Open Sans"/>
              </a:rPr>
              <a:t>These challenges informed our knowledge and understanding of system behavior and the final solution.</a:t>
            </a:r>
            <a:endParaRPr lang="en-US" sz="1800" dirty="0">
              <a:latin typeface="Aptos"/>
            </a:endParaRPr>
          </a:p>
        </p:txBody>
      </p:sp>
    </p:spTree>
    <p:extLst>
      <p:ext uri="{BB962C8B-B14F-4D97-AF65-F5344CB8AC3E}">
        <p14:creationId xmlns:p14="http://schemas.microsoft.com/office/powerpoint/2010/main" val="133281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7CE50B-14FC-5AB6-FED0-A21231F6E834}"/>
              </a:ext>
            </a:extLst>
          </p:cNvPr>
          <p:cNvSpPr txBox="1"/>
          <p:nvPr/>
        </p:nvSpPr>
        <p:spPr>
          <a:xfrm>
            <a:off x="6575866" y="3128531"/>
            <a:ext cx="4805996" cy="60169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lnSpc>
                <a:spcPct val="90000"/>
              </a:lnSpc>
              <a:spcBef>
                <a:spcPct val="0"/>
              </a:spcBef>
              <a:spcAft>
                <a:spcPts val="600"/>
              </a:spcAft>
            </a:pPr>
            <a:r>
              <a:rPr lang="en-US" sz="4000" kern="1200">
                <a:solidFill>
                  <a:schemeClr val="tx2"/>
                </a:solidFill>
                <a:latin typeface="+mj-lt"/>
                <a:ea typeface="+mj-ea"/>
                <a:cs typeface="+mj-cs"/>
              </a:rPr>
              <a:t>THANK YOU</a:t>
            </a:r>
          </a:p>
        </p:txBody>
      </p:sp>
      <p:pic>
        <p:nvPicPr>
          <p:cNvPr id="7" name="Graphic 6" descr="Handshake">
            <a:extLst>
              <a:ext uri="{FF2B5EF4-FFF2-40B4-BE49-F238E27FC236}">
                <a16:creationId xmlns:a16="http://schemas.microsoft.com/office/drawing/2014/main" id="{7FF83ACC-02D5-4EDA-553E-6367626625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9516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B9F86-2262-DCDD-09E1-169420B58E04}"/>
              </a:ext>
            </a:extLst>
          </p:cNvPr>
          <p:cNvSpPr>
            <a:spLocks noGrp="1"/>
          </p:cNvSpPr>
          <p:nvPr>
            <p:ph type="title"/>
          </p:nvPr>
        </p:nvSpPr>
        <p:spPr>
          <a:xfrm>
            <a:off x="838201" y="365125"/>
            <a:ext cx="5251316" cy="1807305"/>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0EADBB71-D40A-7634-AD13-0E4844D96C37}"/>
              </a:ext>
            </a:extLst>
          </p:cNvPr>
          <p:cNvSpPr>
            <a:spLocks noGrp="1"/>
          </p:cNvSpPr>
          <p:nvPr>
            <p:ph idx="1"/>
          </p:nvPr>
        </p:nvSpPr>
        <p:spPr>
          <a:xfrm>
            <a:off x="838200" y="1706908"/>
            <a:ext cx="5635620" cy="4470055"/>
          </a:xfrm>
        </p:spPr>
        <p:txBody>
          <a:bodyPr vert="horz" lIns="91440" tIns="45720" rIns="91440" bIns="45720" rtlCol="0" anchor="t">
            <a:normAutofit lnSpcReduction="10000"/>
          </a:bodyPr>
          <a:lstStyle/>
          <a:p>
            <a:pPr marL="0" indent="0" algn="just">
              <a:lnSpc>
                <a:spcPct val="100000"/>
              </a:lnSpc>
              <a:spcBef>
                <a:spcPts val="600"/>
              </a:spcBef>
              <a:spcAft>
                <a:spcPts val="600"/>
              </a:spcAft>
              <a:buNone/>
            </a:pPr>
            <a:r>
              <a:rPr lang="en-US" sz="1800" dirty="0">
                <a:ea typeface="+mn-lt"/>
                <a:cs typeface="+mn-lt"/>
              </a:rPr>
              <a:t>As demand for remote storage access has increased, ease of management for NAS systems has become increasingly important. We have developed a web-based interface that invites users to manage and monitor NAS servers using a Linux operating system from any location. Users can complete file operations, manage user roles, and get real-time stats such as CPU usage and used disk space. The backend is running on Flask (Python) or PHP and all user and file information is managed through MySQL. We also took advantage of Bootstrap on the front end to have a clean simple responsive user experience. The application runs on a Linux VM (virtual machine) secured through a firewall and port forwarding settings. The design of the application is modular and scalable, and has a centralized application with a user-friendly interface for management of NAS systems remotely.</a:t>
            </a:r>
            <a:endParaRPr lang="en-US" dirty="0"/>
          </a:p>
          <a:p>
            <a:pPr marL="0" indent="0" algn="just">
              <a:lnSpc>
                <a:spcPct val="100000"/>
              </a:lnSpc>
              <a:spcBef>
                <a:spcPts val="600"/>
              </a:spcBef>
              <a:spcAft>
                <a:spcPts val="600"/>
              </a:spcAft>
              <a:buNone/>
            </a:pPr>
            <a:endParaRPr lang="en-US" sz="1800" dirty="0"/>
          </a:p>
        </p:txBody>
      </p:sp>
      <p:pic>
        <p:nvPicPr>
          <p:cNvPr id="5" name="Picture 4" descr="Illuminated server room panel">
            <a:extLst>
              <a:ext uri="{FF2B5EF4-FFF2-40B4-BE49-F238E27FC236}">
                <a16:creationId xmlns:a16="http://schemas.microsoft.com/office/drawing/2014/main" id="{29104751-BFA7-C49F-C9F9-D820B6E4BAD2}"/>
              </a:ext>
            </a:extLst>
          </p:cNvPr>
          <p:cNvPicPr>
            <a:picLocks noChangeAspect="1"/>
          </p:cNvPicPr>
          <p:nvPr/>
        </p:nvPicPr>
        <p:blipFill>
          <a:blip r:embed="rId2"/>
          <a:srcRect l="14129" r="2783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06640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FE681D-8EFC-ACE0-D609-D914A30C124E}"/>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DBA84A-A76F-8301-A636-EC919A4AC8AD}"/>
              </a:ext>
            </a:extLst>
          </p:cNvPr>
          <p:cNvSpPr>
            <a:spLocks noGrp="1"/>
          </p:cNvSpPr>
          <p:nvPr>
            <p:ph type="title"/>
          </p:nvPr>
        </p:nvSpPr>
        <p:spPr>
          <a:xfrm>
            <a:off x="6084700" y="631455"/>
            <a:ext cx="5269098" cy="941733"/>
          </a:xfrm>
        </p:spPr>
        <p:txBody>
          <a:bodyPr>
            <a:normAutofit/>
          </a:bodyPr>
          <a:lstStyle/>
          <a:p>
            <a:pPr algn="ctr"/>
            <a:r>
              <a:rPr lang="en-US" dirty="0"/>
              <a:t>Objective</a:t>
            </a:r>
          </a:p>
        </p:txBody>
      </p:sp>
      <p:pic>
        <p:nvPicPr>
          <p:cNvPr id="5" name="Picture 4" descr="Illuminated server room panel">
            <a:extLst>
              <a:ext uri="{FF2B5EF4-FFF2-40B4-BE49-F238E27FC236}">
                <a16:creationId xmlns:a16="http://schemas.microsoft.com/office/drawing/2014/main" id="{5235D41C-8C32-6BAD-BDB9-E2D523B79A4F}"/>
              </a:ext>
            </a:extLst>
          </p:cNvPr>
          <p:cNvPicPr>
            <a:picLocks noChangeAspect="1"/>
          </p:cNvPicPr>
          <p:nvPr/>
        </p:nvPicPr>
        <p:blipFill>
          <a:blip r:embed="rId2"/>
          <a:srcRect l="16566" r="23900"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47350957-8F8C-402F-57E8-C95CA7976C27}"/>
              </a:ext>
            </a:extLst>
          </p:cNvPr>
          <p:cNvSpPr>
            <a:spLocks noGrp="1"/>
          </p:cNvSpPr>
          <p:nvPr>
            <p:ph idx="1"/>
          </p:nvPr>
        </p:nvSpPr>
        <p:spPr>
          <a:xfrm>
            <a:off x="5936740" y="1578696"/>
            <a:ext cx="5831349" cy="4746228"/>
          </a:xfrm>
        </p:spPr>
        <p:txBody>
          <a:bodyPr vert="horz" lIns="91440" tIns="45720" rIns="91440" bIns="45720" rtlCol="0" anchor="t">
            <a:normAutofit/>
          </a:bodyPr>
          <a:lstStyle/>
          <a:p>
            <a:pPr marL="0" indent="0" algn="just">
              <a:buNone/>
            </a:pPr>
            <a:r>
              <a:rPr lang="en-US" sz="2000" dirty="0"/>
              <a:t>  The primary aim of the project is to develop a secure web-based solution that provides a simplified experience for administering. </a:t>
            </a:r>
            <a:endParaRPr lang="en-US" dirty="0"/>
          </a:p>
          <a:p>
            <a:pPr marL="0" indent="0" algn="just">
              <a:buNone/>
            </a:pPr>
            <a:r>
              <a:rPr lang="en-US" sz="2000" dirty="0"/>
              <a:t>  Linux-based NAS servers. Instead of having to work at the command line, or only locally on the NAS device, users can execute file operations for upload and downloading, role management for users and system monitoring of performance and action logs — all through a clean and easy-to-use web interface.</a:t>
            </a:r>
          </a:p>
          <a:p>
            <a:pPr marL="0" indent="0" algn="just">
              <a:buNone/>
            </a:pPr>
            <a:r>
              <a:rPr lang="en-US" sz="2000" dirty="0"/>
              <a:t>  The solution will be modular, scalable, and user-friendly for both technical and non-technical users, making the experience of NAS management simpler and more efficient.  </a:t>
            </a:r>
          </a:p>
          <a:p>
            <a:pPr marL="0" indent="0" algn="just">
              <a:spcBef>
                <a:spcPts val="600"/>
              </a:spcBef>
              <a:spcAft>
                <a:spcPts val="600"/>
              </a:spcAft>
              <a:buNone/>
            </a:pPr>
            <a:endParaRPr lang="en-US" sz="2000" dirty="0"/>
          </a:p>
        </p:txBody>
      </p:sp>
    </p:spTree>
    <p:extLst>
      <p:ext uri="{BB962C8B-B14F-4D97-AF65-F5344CB8AC3E}">
        <p14:creationId xmlns:p14="http://schemas.microsoft.com/office/powerpoint/2010/main" val="193941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FCCA54C-2F21-C60A-BC5E-566E9CBC38EB}"/>
              </a:ext>
            </a:extLst>
          </p:cNvPr>
          <p:cNvSpPr>
            <a:spLocks noGrp="1"/>
          </p:cNvSpPr>
          <p:nvPr>
            <p:ph type="title"/>
          </p:nvPr>
        </p:nvSpPr>
        <p:spPr>
          <a:xfrm>
            <a:off x="680545" y="805246"/>
            <a:ext cx="5413777" cy="983978"/>
          </a:xfrm>
        </p:spPr>
        <p:txBody>
          <a:bodyPr>
            <a:normAutofit/>
          </a:bodyPr>
          <a:lstStyle/>
          <a:p>
            <a:r>
              <a:rPr lang="en-US"/>
              <a:t>Problem Statement</a:t>
            </a:r>
          </a:p>
        </p:txBody>
      </p:sp>
      <p:sp>
        <p:nvSpPr>
          <p:cNvPr id="3" name="Content Placeholder 2">
            <a:extLst>
              <a:ext uri="{FF2B5EF4-FFF2-40B4-BE49-F238E27FC236}">
                <a16:creationId xmlns:a16="http://schemas.microsoft.com/office/drawing/2014/main" id="{55946B3C-A522-6BD4-87D9-30644503CC80}"/>
              </a:ext>
            </a:extLst>
          </p:cNvPr>
          <p:cNvSpPr>
            <a:spLocks noGrp="1"/>
          </p:cNvSpPr>
          <p:nvPr>
            <p:ph idx="1"/>
          </p:nvPr>
        </p:nvSpPr>
        <p:spPr>
          <a:xfrm>
            <a:off x="647700" y="1897884"/>
            <a:ext cx="5959000" cy="4279079"/>
          </a:xfrm>
        </p:spPr>
        <p:txBody>
          <a:bodyPr vert="horz" lIns="91440" tIns="45720" rIns="91440" bIns="45720" rtlCol="0" anchor="t">
            <a:normAutofit/>
          </a:bodyPr>
          <a:lstStyle/>
          <a:p>
            <a:pPr marL="0" indent="0" algn="just">
              <a:buNone/>
            </a:pPr>
            <a:r>
              <a:rPr lang="en-US" sz="2000" dirty="0">
                <a:ea typeface="+mn-lt"/>
                <a:cs typeface="+mn-lt"/>
              </a:rPr>
              <a:t>Conventional Network-Attached Storage (NAS) platforms typically necessitate localized use and some combination of command-line experience, which may make them more difficult for “everyday” users and not feasible for remote management. </a:t>
            </a:r>
          </a:p>
          <a:p>
            <a:pPr marL="0" indent="0" algn="just">
              <a:buNone/>
            </a:pPr>
            <a:r>
              <a:rPr lang="en-US" sz="2000" dirty="0">
                <a:ea typeface="+mn-lt"/>
                <a:cs typeface="+mn-lt"/>
              </a:rPr>
              <a:t>With the rise to remote access of data and the need to simplify control of the systems, there has and remains a gap for ease of use </a:t>
            </a:r>
            <a:r>
              <a:rPr lang="en-US" sz="2000" dirty="0" err="1">
                <a:ea typeface="+mn-lt"/>
                <a:cs typeface="+mn-lt"/>
              </a:rPr>
              <a:t>solutions.This</a:t>
            </a:r>
            <a:r>
              <a:rPr lang="en-US" sz="2000" dirty="0">
                <a:ea typeface="+mn-lt"/>
                <a:cs typeface="+mn-lt"/>
              </a:rPr>
              <a:t> is the impetus for this project: to design a web-based interface to handle information for a Linux-based NAS server in a way that is manageable, secure, and cloud accessible to all users regardless of their technical experience or knowledge.</a:t>
            </a:r>
            <a:endParaRPr lang="en-US" sz="2000" dirty="0"/>
          </a:p>
        </p:txBody>
      </p:sp>
      <p:pic>
        <p:nvPicPr>
          <p:cNvPr id="15" name="Picture 14" descr="Illuminated server room panel">
            <a:extLst>
              <a:ext uri="{FF2B5EF4-FFF2-40B4-BE49-F238E27FC236}">
                <a16:creationId xmlns:a16="http://schemas.microsoft.com/office/drawing/2014/main" id="{528875AE-3198-04AC-F9AB-E3289BF966F2}"/>
              </a:ext>
            </a:extLst>
          </p:cNvPr>
          <p:cNvPicPr>
            <a:picLocks noChangeAspect="1"/>
          </p:cNvPicPr>
          <p:nvPr/>
        </p:nvPicPr>
        <p:blipFill>
          <a:blip r:embed="rId2"/>
          <a:srcRect l="12908" r="20245"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34"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532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343605-CB24-E52B-4E38-2C790F266304}"/>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Algorithm</a:t>
            </a:r>
          </a:p>
        </p:txBody>
      </p:sp>
      <p:graphicFrame>
        <p:nvGraphicFramePr>
          <p:cNvPr id="31" name="Content Placeholder 2">
            <a:extLst>
              <a:ext uri="{FF2B5EF4-FFF2-40B4-BE49-F238E27FC236}">
                <a16:creationId xmlns:a16="http://schemas.microsoft.com/office/drawing/2014/main" id="{FAAD791B-9DC8-B8CC-6203-B402E44BB113}"/>
              </a:ext>
            </a:extLst>
          </p:cNvPr>
          <p:cNvGraphicFramePr>
            <a:graphicFrameLocks noGrp="1"/>
          </p:cNvGraphicFramePr>
          <p:nvPr>
            <p:ph idx="1"/>
            <p:extLst>
              <p:ext uri="{D42A27DB-BD31-4B8C-83A1-F6EECF244321}">
                <p14:modId xmlns:p14="http://schemas.microsoft.com/office/powerpoint/2010/main" val="171273520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933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Autofit/>
          </a:bodyPr>
          <a:lstStyle/>
          <a:p>
            <a:pPr algn="ctr"/>
            <a:r>
              <a:rPr lang="en-IN" dirty="0"/>
              <a:t>Flowchart Overview – Web-Based NAS Management System</a:t>
            </a:r>
          </a:p>
        </p:txBody>
      </p:sp>
      <p:graphicFrame>
        <p:nvGraphicFramePr>
          <p:cNvPr id="12" name="Content Placeholder 2">
            <a:extLst>
              <a:ext uri="{FF2B5EF4-FFF2-40B4-BE49-F238E27FC236}">
                <a16:creationId xmlns:a16="http://schemas.microsoft.com/office/drawing/2014/main" id="{4D8D78FA-D62D-BE11-43FF-565C08DC6208}"/>
              </a:ext>
            </a:extLst>
          </p:cNvPr>
          <p:cNvGraphicFramePr>
            <a:graphicFrameLocks noGrp="1"/>
          </p:cNvGraphicFramePr>
          <p:nvPr>
            <p:ph idx="1"/>
            <p:extLst>
              <p:ext uri="{D42A27DB-BD31-4B8C-83A1-F6EECF244321}">
                <p14:modId xmlns:p14="http://schemas.microsoft.com/office/powerpoint/2010/main" val="240346088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19D0D-5B72-AEC0-A164-7DFCB497984D}"/>
              </a:ext>
            </a:extLst>
          </p:cNvPr>
          <p:cNvSpPr>
            <a:spLocks noGrp="1"/>
          </p:cNvSpPr>
          <p:nvPr>
            <p:ph type="title"/>
          </p:nvPr>
        </p:nvSpPr>
        <p:spPr>
          <a:xfrm>
            <a:off x="845599" y="542678"/>
            <a:ext cx="5251316" cy="668005"/>
          </a:xfrm>
        </p:spPr>
        <p:txBody>
          <a:bodyPr>
            <a:normAutofit fontScale="90000"/>
          </a:bodyPr>
          <a:lstStyle/>
          <a:p>
            <a:r>
              <a:rPr lang="en-US" dirty="0"/>
              <a:t>Technology Stack</a:t>
            </a:r>
          </a:p>
        </p:txBody>
      </p:sp>
      <p:sp>
        <p:nvSpPr>
          <p:cNvPr id="3" name="Content Placeholder 2">
            <a:extLst>
              <a:ext uri="{FF2B5EF4-FFF2-40B4-BE49-F238E27FC236}">
                <a16:creationId xmlns:a16="http://schemas.microsoft.com/office/drawing/2014/main" id="{52F65092-2BAB-707A-D907-FA7FEDEF6020}"/>
              </a:ext>
            </a:extLst>
          </p:cNvPr>
          <p:cNvSpPr>
            <a:spLocks noGrp="1"/>
          </p:cNvSpPr>
          <p:nvPr>
            <p:ph idx="1"/>
          </p:nvPr>
        </p:nvSpPr>
        <p:spPr>
          <a:xfrm>
            <a:off x="532525" y="1404623"/>
            <a:ext cx="6580105" cy="5138324"/>
          </a:xfrm>
        </p:spPr>
        <p:txBody>
          <a:bodyPr vert="horz" lIns="91440" tIns="45720" rIns="91440" bIns="45720" rtlCol="0" anchor="t">
            <a:noAutofit/>
          </a:bodyPr>
          <a:lstStyle/>
          <a:p>
            <a:pPr marL="0" indent="0" algn="just">
              <a:lnSpc>
                <a:spcPct val="100000"/>
              </a:lnSpc>
              <a:spcAft>
                <a:spcPts val="400"/>
              </a:spcAft>
              <a:buNone/>
            </a:pPr>
            <a:r>
              <a:rPr lang="en-US" sz="1700" dirty="0">
                <a:latin typeface="Aptos"/>
                <a:ea typeface="Open Sans"/>
                <a:cs typeface="Open Sans"/>
              </a:rPr>
              <a:t>The proposed research project is built on full-stack web technologies including both front-end and back-end implementation for a solid NAS interface. </a:t>
            </a:r>
          </a:p>
          <a:p>
            <a:pPr algn="just">
              <a:spcAft>
                <a:spcPts val="400"/>
              </a:spcAft>
              <a:buFont typeface="Wingdings" panose="020B0604020202020204" pitchFamily="34" charset="0"/>
              <a:buChar char="v"/>
            </a:pPr>
            <a:r>
              <a:rPr lang="en-US" sz="1700" b="1" dirty="0">
                <a:latin typeface="Aptos"/>
                <a:ea typeface="Open Sans"/>
                <a:cs typeface="Open Sans"/>
              </a:rPr>
              <a:t>Front end Technologies</a:t>
            </a:r>
            <a:r>
              <a:rPr lang="en-US" sz="1700" dirty="0">
                <a:latin typeface="Aptos"/>
                <a:ea typeface="Open Sans"/>
                <a:cs typeface="Open Sans"/>
              </a:rPr>
              <a:t>: HTML, CSS, JavaScript, and Bootstrap </a:t>
            </a:r>
          </a:p>
          <a:p>
            <a:pPr lvl="1" algn="just">
              <a:spcAft>
                <a:spcPts val="400"/>
              </a:spcAft>
              <a:buFont typeface="Wingdings" panose="020B0604020202020204" pitchFamily="34" charset="0"/>
              <a:buChar char="Ø"/>
            </a:pPr>
            <a:r>
              <a:rPr lang="en-US" sz="1700" dirty="0">
                <a:latin typeface="Aptos"/>
                <a:ea typeface="Open Sans"/>
                <a:cs typeface="Open Sans"/>
              </a:rPr>
              <a:t>These technologies are used for developing a responsive web interface. </a:t>
            </a:r>
          </a:p>
          <a:p>
            <a:pPr algn="just">
              <a:spcAft>
                <a:spcPts val="400"/>
              </a:spcAft>
              <a:buFont typeface="Wingdings" panose="020B0604020202020204" pitchFamily="34" charset="0"/>
              <a:buChar char="v"/>
            </a:pPr>
            <a:r>
              <a:rPr lang="en-US" sz="1700" b="1" dirty="0">
                <a:latin typeface="Aptos"/>
                <a:ea typeface="Open Sans"/>
                <a:cs typeface="Open Sans"/>
              </a:rPr>
              <a:t>Backend Technology: </a:t>
            </a:r>
            <a:r>
              <a:rPr lang="en-US" sz="1700" dirty="0">
                <a:latin typeface="Aptos"/>
                <a:ea typeface="Open Sans"/>
                <a:cs typeface="Open Sans"/>
              </a:rPr>
              <a:t>Flask (Python) or PHP </a:t>
            </a:r>
          </a:p>
          <a:p>
            <a:pPr lvl="1" algn="just">
              <a:spcAft>
                <a:spcPts val="400"/>
              </a:spcAft>
              <a:buFont typeface="Wingdings" panose="020B0604020202020204" pitchFamily="34" charset="0"/>
              <a:buChar char="Ø"/>
            </a:pPr>
            <a:r>
              <a:rPr lang="en-US" sz="1700" dirty="0">
                <a:latin typeface="Aptos"/>
                <a:ea typeface="Open Sans"/>
                <a:cs typeface="Open Sans"/>
              </a:rPr>
              <a:t>These Technologies are used to manage user requests, file access, and application logic.</a:t>
            </a:r>
          </a:p>
          <a:p>
            <a:pPr algn="just">
              <a:spcAft>
                <a:spcPts val="400"/>
              </a:spcAft>
              <a:buFont typeface="Wingdings" panose="020B0604020202020204" pitchFamily="34" charset="0"/>
              <a:buChar char="v"/>
            </a:pPr>
            <a:r>
              <a:rPr lang="en-US" sz="1700" b="1" dirty="0">
                <a:latin typeface="Aptos"/>
                <a:ea typeface="Open Sans"/>
                <a:cs typeface="Open Sans"/>
              </a:rPr>
              <a:t>Database: </a:t>
            </a:r>
            <a:r>
              <a:rPr lang="en-US" sz="1700" dirty="0">
                <a:latin typeface="Aptos"/>
                <a:ea typeface="Open Sans"/>
                <a:cs typeface="Open Sans"/>
              </a:rPr>
              <a:t>MySQL </a:t>
            </a:r>
          </a:p>
          <a:p>
            <a:pPr lvl="1" algn="just">
              <a:spcAft>
                <a:spcPts val="400"/>
              </a:spcAft>
              <a:buFont typeface="Wingdings" panose="020B0604020202020204" pitchFamily="34" charset="0"/>
              <a:buChar char="Ø"/>
            </a:pPr>
            <a:r>
              <a:rPr lang="en-US" sz="1700" dirty="0">
                <a:latin typeface="Aptos"/>
                <a:ea typeface="Open Sans"/>
                <a:cs typeface="Open Sans"/>
              </a:rPr>
              <a:t>This is used to store user credentials, file metadata, and access roles.</a:t>
            </a:r>
          </a:p>
          <a:p>
            <a:pPr algn="just">
              <a:spcAft>
                <a:spcPts val="400"/>
              </a:spcAft>
              <a:buFont typeface="Wingdings" panose="020B0604020202020204" pitchFamily="34" charset="0"/>
              <a:buChar char="v"/>
            </a:pPr>
            <a:r>
              <a:rPr lang="en-US" sz="1700" b="1" dirty="0">
                <a:latin typeface="Aptos"/>
                <a:ea typeface="Open Sans"/>
                <a:cs typeface="Open Sans"/>
              </a:rPr>
              <a:t>Deployment :</a:t>
            </a:r>
            <a:r>
              <a:rPr lang="en-US" sz="1700" dirty="0">
                <a:latin typeface="Aptos"/>
                <a:ea typeface="Open Sans"/>
                <a:cs typeface="Open Sans"/>
              </a:rPr>
              <a:t> Linux Virtual Machine </a:t>
            </a:r>
          </a:p>
          <a:p>
            <a:pPr lvl="1" algn="just">
              <a:spcAft>
                <a:spcPts val="400"/>
              </a:spcAft>
              <a:buFont typeface="Wingdings" panose="020B0604020202020204" pitchFamily="34" charset="0"/>
              <a:buChar char="Ø"/>
            </a:pPr>
            <a:r>
              <a:rPr lang="en-US" sz="1700" dirty="0">
                <a:latin typeface="Aptos"/>
                <a:ea typeface="Open Sans"/>
                <a:cs typeface="Open Sans"/>
              </a:rPr>
              <a:t>This is used to set up with firewall rules and port forwarding for secure remote access.</a:t>
            </a:r>
            <a:endParaRPr lang="en-US" sz="1700" dirty="0">
              <a:latin typeface="Aptos"/>
            </a:endParaRPr>
          </a:p>
        </p:txBody>
      </p:sp>
      <p:pic>
        <p:nvPicPr>
          <p:cNvPr id="5" name="Picture 4" descr="Mobile device with apps">
            <a:extLst>
              <a:ext uri="{FF2B5EF4-FFF2-40B4-BE49-F238E27FC236}">
                <a16:creationId xmlns:a16="http://schemas.microsoft.com/office/drawing/2014/main" id="{823F08DE-3423-C502-A5AA-395B17B0255F}"/>
              </a:ext>
            </a:extLst>
          </p:cNvPr>
          <p:cNvPicPr>
            <a:picLocks noChangeAspect="1"/>
          </p:cNvPicPr>
          <p:nvPr/>
        </p:nvPicPr>
        <p:blipFill>
          <a:blip r:embed="rId2"/>
          <a:srcRect l="45390" r="5703"/>
          <a:stretch/>
        </p:blipFill>
        <p:spPr>
          <a:xfrm>
            <a:off x="7116980" y="10"/>
            <a:ext cx="5067622"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59790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C401E-E629-4D10-DBD9-A60F95870EB4}"/>
              </a:ext>
            </a:extLst>
          </p:cNvPr>
          <p:cNvSpPr>
            <a:spLocks noGrp="1"/>
          </p:cNvSpPr>
          <p:nvPr>
            <p:ph type="title"/>
          </p:nvPr>
        </p:nvSpPr>
        <p:spPr>
          <a:xfrm>
            <a:off x="838201" y="646251"/>
            <a:ext cx="5251316" cy="815966"/>
          </a:xfrm>
        </p:spPr>
        <p:txBody>
          <a:bodyPr>
            <a:normAutofit/>
          </a:bodyPr>
          <a:lstStyle/>
          <a:p>
            <a:r>
              <a:rPr lang="en-US" sz="4000" dirty="0"/>
              <a:t>Key features</a:t>
            </a:r>
          </a:p>
        </p:txBody>
      </p:sp>
      <p:sp>
        <p:nvSpPr>
          <p:cNvPr id="3" name="Content Placeholder 2">
            <a:extLst>
              <a:ext uri="{FF2B5EF4-FFF2-40B4-BE49-F238E27FC236}">
                <a16:creationId xmlns:a16="http://schemas.microsoft.com/office/drawing/2014/main" id="{98E6C014-9118-03F5-E1AE-F2A968A6F5DA}"/>
              </a:ext>
            </a:extLst>
          </p:cNvPr>
          <p:cNvSpPr>
            <a:spLocks noGrp="1"/>
          </p:cNvSpPr>
          <p:nvPr>
            <p:ph idx="1"/>
          </p:nvPr>
        </p:nvSpPr>
        <p:spPr>
          <a:xfrm>
            <a:off x="838200" y="1327162"/>
            <a:ext cx="6365561" cy="5101334"/>
          </a:xfrm>
        </p:spPr>
        <p:txBody>
          <a:bodyPr vert="horz" lIns="91440" tIns="45720" rIns="91440" bIns="45720" rtlCol="0" anchor="t">
            <a:noAutofit/>
          </a:bodyPr>
          <a:lstStyle/>
          <a:p>
            <a:pPr marL="0" indent="0" algn="just">
              <a:buNone/>
            </a:pPr>
            <a:r>
              <a:rPr lang="en-US" sz="1700" dirty="0">
                <a:ea typeface="+mn-lt"/>
                <a:cs typeface="+mn-lt"/>
              </a:rPr>
              <a:t>This system is designed to simplify and secure NAS server management from anywhere. Based on our analysis of remote storage needs, we’ve focused on delivering the core features listed below.</a:t>
            </a:r>
            <a:endParaRPr lang="en-US" sz="1700" dirty="0"/>
          </a:p>
          <a:p>
            <a:pPr algn="just">
              <a:buFont typeface="Wingdings" panose="020B0604020202020204" pitchFamily="34" charset="0"/>
              <a:buChar char="v"/>
            </a:pPr>
            <a:r>
              <a:rPr lang="en-US" sz="1700" b="1" dirty="0">
                <a:ea typeface="+mn-lt"/>
                <a:cs typeface="+mn-lt"/>
              </a:rPr>
              <a:t>File Management</a:t>
            </a:r>
            <a:r>
              <a:rPr lang="en-US" sz="1700" dirty="0">
                <a:ea typeface="+mn-lt"/>
                <a:cs typeface="+mn-lt"/>
              </a:rPr>
              <a:t>: Users may upload, download, and structure files or folders using a clean and simple to use web interface, which will eliminate the need for command line access, or local access to files or folders.</a:t>
            </a:r>
            <a:endParaRPr lang="en-US" sz="1700" dirty="0"/>
          </a:p>
          <a:p>
            <a:pPr algn="just">
              <a:buFont typeface="Wingdings" panose="020B0604020202020204" pitchFamily="34" charset="0"/>
              <a:buChar char="v"/>
            </a:pPr>
            <a:r>
              <a:rPr lang="en-US" sz="1700" b="1" dirty="0">
                <a:ea typeface="+mn-lt"/>
                <a:cs typeface="+mn-lt"/>
              </a:rPr>
              <a:t>User management:</a:t>
            </a:r>
            <a:r>
              <a:rPr lang="en-US" sz="1700" dirty="0">
                <a:ea typeface="+mn-lt"/>
                <a:cs typeface="+mn-lt"/>
              </a:rPr>
              <a:t> The system provides support for creating and managing users with role based access, ensuring that permissions are defined and secure.</a:t>
            </a:r>
            <a:endParaRPr lang="en-US" sz="1700" dirty="0"/>
          </a:p>
          <a:p>
            <a:pPr algn="just">
              <a:buFont typeface="Wingdings" panose="020B0604020202020204" pitchFamily="34" charset="0"/>
              <a:buChar char="v"/>
            </a:pPr>
            <a:r>
              <a:rPr lang="en-US" sz="1700" b="1" dirty="0">
                <a:ea typeface="+mn-lt"/>
                <a:cs typeface="+mn-lt"/>
              </a:rPr>
              <a:t>System Monitoring:</a:t>
            </a:r>
            <a:r>
              <a:rPr lang="en-US" sz="1700" dirty="0">
                <a:ea typeface="+mn-lt"/>
                <a:cs typeface="+mn-lt"/>
              </a:rPr>
              <a:t> Providing real time information about, CPU usage and used disk space will provide administrators the means to monitor overall performance and quickly respond to possible issues.</a:t>
            </a:r>
            <a:endParaRPr lang="en-US" sz="1700" dirty="0"/>
          </a:p>
          <a:p>
            <a:pPr algn="just">
              <a:buFont typeface="Wingdings" panose="020B0604020202020204" pitchFamily="34" charset="0"/>
              <a:buChar char="v"/>
            </a:pPr>
            <a:r>
              <a:rPr lang="en-US" sz="1700" b="1" dirty="0">
                <a:ea typeface="+mn-lt"/>
                <a:cs typeface="+mn-lt"/>
              </a:rPr>
              <a:t>Secure Deployment:</a:t>
            </a:r>
            <a:r>
              <a:rPr lang="en-US" sz="1700" dirty="0">
                <a:ea typeface="+mn-lt"/>
                <a:cs typeface="+mn-lt"/>
              </a:rPr>
              <a:t> The system is hosted on Linux (virtual machine), configured with firewall rules and port forwarding, and can be accessed safely and securely from a remote location.</a:t>
            </a:r>
            <a:endParaRPr lang="en-US" sz="1700" dirty="0"/>
          </a:p>
        </p:txBody>
      </p:sp>
      <p:pic>
        <p:nvPicPr>
          <p:cNvPr id="15" name="Picture 14" descr="Stack of files">
            <a:extLst>
              <a:ext uri="{FF2B5EF4-FFF2-40B4-BE49-F238E27FC236}">
                <a16:creationId xmlns:a16="http://schemas.microsoft.com/office/drawing/2014/main" id="{3E210549-26F6-E80D-0E2E-656FAB1A480C}"/>
              </a:ext>
            </a:extLst>
          </p:cNvPr>
          <p:cNvPicPr>
            <a:picLocks noChangeAspect="1"/>
          </p:cNvPicPr>
          <p:nvPr/>
        </p:nvPicPr>
        <p:blipFill>
          <a:blip r:embed="rId2"/>
          <a:srcRect l="22066" r="19897" b="-1"/>
          <a:stretch/>
        </p:blipFill>
        <p:spPr>
          <a:xfrm>
            <a:off x="7161370" y="10"/>
            <a:ext cx="5030630"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04833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C5DE12-4F66-B7E9-BE1A-2D507414EA2C}"/>
              </a:ext>
            </a:extLst>
          </p:cNvPr>
          <p:cNvSpPr>
            <a:spLocks noGrp="1"/>
          </p:cNvSpPr>
          <p:nvPr>
            <p:ph type="title"/>
          </p:nvPr>
        </p:nvSpPr>
        <p:spPr>
          <a:xfrm>
            <a:off x="1027546" y="2816298"/>
            <a:ext cx="4514005" cy="858236"/>
          </a:xfrm>
        </p:spPr>
        <p:txBody>
          <a:bodyPr vert="horz" lIns="91440" tIns="45720" rIns="91440" bIns="45720" rtlCol="0" anchor="t">
            <a:normAutofit/>
          </a:bodyPr>
          <a:lstStyle/>
          <a:p>
            <a:r>
              <a:rPr lang="en-US" sz="4600" kern="1200" dirty="0">
                <a:latin typeface="+mj-lt"/>
                <a:ea typeface="+mj-ea"/>
                <a:cs typeface="+mj-cs"/>
              </a:rPr>
              <a:t>O/P Snap Shots</a:t>
            </a:r>
            <a:endParaRPr lang="en-US" sz="4600" kern="1200" dirty="0">
              <a:latin typeface="+mj-lt"/>
            </a:endParaRPr>
          </a:p>
        </p:txBody>
      </p:sp>
      <p:sp>
        <p:nvSpPr>
          <p:cNvPr id="5" name="TextBox 4">
            <a:extLst>
              <a:ext uri="{FF2B5EF4-FFF2-40B4-BE49-F238E27FC236}">
                <a16:creationId xmlns:a16="http://schemas.microsoft.com/office/drawing/2014/main" id="{FE40DA68-3947-1450-FF43-3E6CA9F26C7B}"/>
              </a:ext>
            </a:extLst>
          </p:cNvPr>
          <p:cNvSpPr txBox="1"/>
          <p:nvPr/>
        </p:nvSpPr>
        <p:spPr>
          <a:xfrm>
            <a:off x="1027545" y="3535168"/>
            <a:ext cx="4036333" cy="73798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nSpc>
                <a:spcPct val="90000"/>
              </a:lnSpc>
              <a:spcBef>
                <a:spcPts val="1000"/>
              </a:spcBef>
            </a:pPr>
            <a:r>
              <a:rPr lang="en-US" sz="2400" kern="1200" dirty="0">
                <a:solidFill>
                  <a:schemeClr val="tx2">
                    <a:lumMod val="50000"/>
                    <a:lumOff val="50000"/>
                  </a:schemeClr>
                </a:solidFill>
                <a:latin typeface="+mn-lt"/>
                <a:ea typeface="+mn-ea"/>
                <a:cs typeface="+mn-cs"/>
              </a:rPr>
              <a:t>Login Page</a:t>
            </a:r>
            <a:r>
              <a:rPr lang="en-US" sz="2400" kern="1200" dirty="0">
                <a:latin typeface="+mn-lt"/>
                <a:ea typeface="+mn-ea"/>
                <a:cs typeface="+mn-cs"/>
              </a:rPr>
              <a:t>:  </a:t>
            </a:r>
            <a:r>
              <a:rPr lang="en-US" sz="2400" dirty="0"/>
              <a:t>H</a:t>
            </a:r>
            <a:r>
              <a:rPr lang="en-US" sz="2400" kern="1200" dirty="0">
                <a:latin typeface="+mn-lt"/>
                <a:ea typeface="+mn-ea"/>
                <a:cs typeface="+mn-cs"/>
              </a:rPr>
              <a:t>elps user to login</a:t>
            </a:r>
            <a:endParaRPr lang="en-US" sz="2400" kern="1200" dirty="0">
              <a:latin typeface="+mn-lt"/>
            </a:endParaRPr>
          </a:p>
        </p:txBody>
      </p:sp>
      <p:grpSp>
        <p:nvGrpSpPr>
          <p:cNvPr id="43" name="Group 4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4" name="Rectangle 4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AI-generated content may be incorrect.">
            <a:extLst>
              <a:ext uri="{FF2B5EF4-FFF2-40B4-BE49-F238E27FC236}">
                <a16:creationId xmlns:a16="http://schemas.microsoft.com/office/drawing/2014/main" id="{031C74A8-1428-BE2B-A064-7905656373BA}"/>
              </a:ext>
            </a:extLst>
          </p:cNvPr>
          <p:cNvPicPr>
            <a:picLocks noGrp="1" noChangeAspect="1"/>
          </p:cNvPicPr>
          <p:nvPr>
            <p:ph idx="1"/>
          </p:nvPr>
        </p:nvPicPr>
        <p:blipFill>
          <a:blip r:embed="rId2"/>
          <a:stretch>
            <a:fillRect/>
          </a:stretch>
        </p:blipFill>
        <p:spPr>
          <a:xfrm>
            <a:off x="5922492" y="1814944"/>
            <a:ext cx="5536001" cy="3169359"/>
          </a:xfrm>
          <a:prstGeom prst="rect">
            <a:avLst/>
          </a:prstGeom>
        </p:spPr>
      </p:pic>
    </p:spTree>
    <p:extLst>
      <p:ext uri="{BB962C8B-B14F-4D97-AF65-F5344CB8AC3E}">
        <p14:creationId xmlns:p14="http://schemas.microsoft.com/office/powerpoint/2010/main" val="3518533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1338</Words>
  <Application>Microsoft Macintosh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Web-Based Management System for Linux NAS Servers</vt:lpstr>
      <vt:lpstr>Abstract</vt:lpstr>
      <vt:lpstr>Objective</vt:lpstr>
      <vt:lpstr>Problem Statement</vt:lpstr>
      <vt:lpstr>Algorithm</vt:lpstr>
      <vt:lpstr>Flowchart Overview – Web-Based NAS Management System</vt:lpstr>
      <vt:lpstr>Technology Stack</vt:lpstr>
      <vt:lpstr>Key features</vt:lpstr>
      <vt:lpstr>O/P Snap Shots</vt:lpstr>
      <vt:lpstr>O/p Snap Shots</vt:lpstr>
      <vt:lpstr>O/p Snap Shots</vt:lpstr>
      <vt:lpstr>O/p Snap Shots</vt:lpstr>
      <vt:lpstr>O/p Snap Shots</vt:lpstr>
      <vt:lpstr>Comparison with Traditional NAS Approach</vt:lpstr>
      <vt:lpstr>Challenges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Management System for Linux NAS Servers</dc:title>
  <dc:creator/>
  <cp:lastModifiedBy>Bhairu, Sripathi (UMKC-Student)</cp:lastModifiedBy>
  <cp:revision>536</cp:revision>
  <dcterms:created xsi:type="dcterms:W3CDTF">2025-04-13T13:24:19Z</dcterms:created>
  <dcterms:modified xsi:type="dcterms:W3CDTF">2025-04-14T21:44:04Z</dcterms:modified>
</cp:coreProperties>
</file>