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140F48-FAC0-43FE-B425-B4A6F3F8C81F}">
  <a:tblStyle styleId="{0B140F48-FAC0-43FE-B425-B4A6F3F8C81F}"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Verdana"/>
          <a:ea typeface="Verdana"/>
          <a:cs typeface="Verdana"/>
        </a:font>
        <a:schemeClr val="lt1"/>
      </a:tcTxStyle>
      <a:tcStyle>
        <a:fill>
          <a:solidFill>
            <a:schemeClr val="accent4"/>
          </a:solidFill>
        </a:fill>
      </a:tcStyle>
    </a:lastCol>
    <a:firstCol>
      <a:tcTxStyle b="on" i="off">
        <a:font>
          <a:latin typeface="Verdana"/>
          <a:ea typeface="Verdana"/>
          <a:cs typeface="Verdana"/>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Verdana"/>
          <a:ea typeface="Verdana"/>
          <a:cs typeface="Verdana"/>
        </a:font>
        <a:schemeClr val="dk1"/>
      </a:tcTxStyle>
    </a:seCell>
    <a:swCell>
      <a:tcTxStyle b="on" i="off">
        <a:font>
          <a:latin typeface="Verdana"/>
          <a:ea typeface="Verdana"/>
          <a:cs typeface="Verdana"/>
        </a:font>
        <a:schemeClr val="dk1"/>
      </a:tcTxStyle>
    </a:swCell>
    <a:firstRow>
      <a:tcTxStyle b="on" i="off">
        <a:font>
          <a:latin typeface="Verdana"/>
          <a:ea typeface="Verdana"/>
          <a:cs typeface="Verdana"/>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a:neCell>
    <a:nwCell>
      <a:tcTxStyle/>
    </a:nwCell>
  </a:tblStyle>
  <a:tblStyle styleId="{7A51CFF7-AB45-46B7-A976-5184249F9C6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45b5705f5_3_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f45b5705f5_3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45b5705f5_3_1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f45b5705f5_3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45b5705f5_3_1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f45b5705f5_3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5866fe57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5866fe57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45b5705f5_3_1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f45b5705f5_3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45b5705f5_3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f45b5705f5_3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61502e2c2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061502e2c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61502e2c2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3061502e2c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61502e2c2_0_1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3061502e2c2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61502e2c2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061502e2c2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061502e2c2_0_1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3061502e2c2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45b5705f5_3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f45b5705f5_3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61502e2c2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3061502e2c2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626d042e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0626d042e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061502e2c2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3061502e2c2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8e32524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f8e32524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61502e2c2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3061502e2c2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61502e2c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61502e2c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0626d042e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0626d042e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610ad5b5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0610ad5b5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0610ad5b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0610ad5b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0610b4a86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0610b4a86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45b5705f5_3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f45b5705f5_3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610ad5b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0610ad5b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f4c36a9e27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f4c36a9e2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f4c36a9e27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2f4c36a9e27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4c36a9e27_0_1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f4c36a9e2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f45b5705f5_3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f45b5705f5_3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45b5705f5_3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f45b5705f5_3_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f45b5705f5_3_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45b5705f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f45b5705f5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2f45b5705f5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45b5705f5_3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f45b5705f5_3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45b5705f5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f45b5705f5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45b5705f5_3_1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f45b5705f5_3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45b5705f5_3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f45b5705f5_3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685800" y="1795463"/>
            <a:ext cx="7772400" cy="8215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sp>
        <p:nvSpPr>
          <p:cNvPr id="60" name="Google Shape;60;p14"/>
          <p:cNvSpPr txBox="1"/>
          <p:nvPr>
            <p:ph type="ctrTitle"/>
          </p:nvPr>
        </p:nvSpPr>
        <p:spPr>
          <a:xfrm>
            <a:off x="685800" y="742950"/>
            <a:ext cx="77724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 type="subTitle"/>
          </p:nvPr>
        </p:nvSpPr>
        <p:spPr>
          <a:xfrm>
            <a:off x="1447800" y="2571750"/>
            <a:ext cx="7010400" cy="1200150"/>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SzPts val="2100"/>
              <a:buFont typeface="Noto Sans Symbols"/>
              <a:buNone/>
              <a:defRPr sz="2100"/>
            </a:lvl1pPr>
            <a:lvl2pPr lvl="1" algn="l">
              <a:spcBef>
                <a:spcPts val="300"/>
              </a:spcBef>
              <a:spcAft>
                <a:spcPts val="0"/>
              </a:spcAft>
              <a:buSzPts val="1400"/>
              <a:buChar char="■"/>
              <a:defRPr/>
            </a:lvl2pPr>
            <a:lvl3pPr lvl="2" algn="l">
              <a:spcBef>
                <a:spcPts val="300"/>
              </a:spcBef>
              <a:spcAft>
                <a:spcPts val="0"/>
              </a:spcAft>
              <a:buSzPts val="1400"/>
              <a:buChar char="□"/>
              <a:defRPr/>
            </a:lvl3pPr>
            <a:lvl4pPr lvl="3" algn="l">
              <a:spcBef>
                <a:spcPts val="300"/>
              </a:spcBef>
              <a:spcAft>
                <a:spcPts val="0"/>
              </a:spcAft>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p:txBody>
      </p:sp>
      <p:sp>
        <p:nvSpPr>
          <p:cNvPr id="62" name="Google Shape;62;p14"/>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68" name="Google Shape;68;p15"/>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1"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sz="1500"/>
            </a:lvl1pPr>
            <a:lvl2pPr indent="-228600" lvl="1" marL="914400" algn="l">
              <a:spcBef>
                <a:spcPts val="300"/>
              </a:spcBef>
              <a:spcAft>
                <a:spcPts val="0"/>
              </a:spcAft>
              <a:buSzPts val="1400"/>
              <a:buNone/>
              <a:defRPr sz="1400"/>
            </a:lvl2pPr>
            <a:lvl3pPr indent="-228600" lvl="2" marL="1371600" algn="l">
              <a:spcBef>
                <a:spcPts val="200"/>
              </a:spcBef>
              <a:spcAft>
                <a:spcPts val="0"/>
              </a:spcAft>
              <a:buSzPts val="1200"/>
              <a:buNone/>
              <a:defRPr sz="1200"/>
            </a:lvl3pPr>
            <a:lvl4pPr indent="-228600" lvl="3" marL="1828800" algn="l">
              <a:spcBef>
                <a:spcPts val="200"/>
              </a:spcBef>
              <a:spcAft>
                <a:spcPts val="0"/>
              </a:spcAft>
              <a:buSzPts val="1100"/>
              <a:buNone/>
              <a:defRPr sz="1100"/>
            </a:lvl4pPr>
            <a:lvl5pPr indent="-228600" lvl="4" marL="2286000" algn="l">
              <a:spcBef>
                <a:spcPts val="300"/>
              </a:spcBef>
              <a:spcAft>
                <a:spcPts val="0"/>
              </a:spcAft>
              <a:buSzPts val="1100"/>
              <a:buNone/>
              <a:defRPr sz="1100"/>
            </a:lvl5pPr>
            <a:lvl6pPr indent="-228600" lvl="5" marL="2743200" algn="l">
              <a:spcBef>
                <a:spcPts val="300"/>
              </a:spcBef>
              <a:spcAft>
                <a:spcPts val="0"/>
              </a:spcAft>
              <a:buSzPts val="1100"/>
              <a:buNone/>
              <a:defRPr sz="1100"/>
            </a:lvl6pPr>
            <a:lvl7pPr indent="-228600" lvl="6" marL="3200400" algn="l">
              <a:spcBef>
                <a:spcPts val="300"/>
              </a:spcBef>
              <a:spcAft>
                <a:spcPts val="0"/>
              </a:spcAft>
              <a:buSzPts val="1100"/>
              <a:buNone/>
              <a:defRPr sz="1100"/>
            </a:lvl7pPr>
            <a:lvl8pPr indent="-228600" lvl="7" marL="3657600" algn="l">
              <a:spcBef>
                <a:spcPts val="300"/>
              </a:spcBef>
              <a:spcAft>
                <a:spcPts val="0"/>
              </a:spcAft>
              <a:buSzPts val="1100"/>
              <a:buNone/>
              <a:defRPr sz="1100"/>
            </a:lvl8pPr>
            <a:lvl9pPr indent="-228600" lvl="8" marL="4114800" algn="l">
              <a:spcBef>
                <a:spcPts val="300"/>
              </a:spcBef>
              <a:spcAft>
                <a:spcPts val="0"/>
              </a:spcAft>
              <a:buSzPts val="1100"/>
              <a:buNone/>
              <a:defRPr sz="1100"/>
            </a:lvl9pPr>
          </a:lstStyle>
          <a:p/>
        </p:txBody>
      </p:sp>
      <p:sp>
        <p:nvSpPr>
          <p:cNvPr id="79" name="Google Shape;79;p17"/>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 type="body"/>
          </p:nvPr>
        </p:nvSpPr>
        <p:spPr>
          <a:xfrm>
            <a:off x="5667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5" name="Google Shape;85;p18"/>
          <p:cNvSpPr txBox="1"/>
          <p:nvPr>
            <p:ph idx="2" type="body"/>
          </p:nvPr>
        </p:nvSpPr>
        <p:spPr>
          <a:xfrm>
            <a:off x="46434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6" name="Google Shape;86;p18"/>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457200" y="205978"/>
            <a:ext cx="8229600" cy="8572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2" name="Google Shape;92;p19"/>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3" name="Google Shape;93;p19"/>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4" name="Google Shape;94;p19"/>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5" name="Google Shape;95;p19"/>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 type="body"/>
          </p:nvPr>
        </p:nvSpPr>
        <p:spPr>
          <a:xfrm>
            <a:off x="3575050" y="204788"/>
            <a:ext cx="5111750" cy="4389835"/>
          </a:xfrm>
          <a:prstGeom prst="rect">
            <a:avLst/>
          </a:prstGeom>
          <a:noFill/>
          <a:ln>
            <a:noFill/>
          </a:ln>
        </p:spPr>
        <p:txBody>
          <a:bodyPr anchorCtr="0" anchor="t" bIns="34275" lIns="68575" spcFirstLastPara="1" rIns="68575" wrap="square" tIns="34275">
            <a:noAutofit/>
          </a:bodyPr>
          <a:lstStyle>
            <a:lvl1pPr indent="-381000" lvl="0" marL="457200" algn="l">
              <a:spcBef>
                <a:spcPts val="500"/>
              </a:spcBef>
              <a:spcAft>
                <a:spcPts val="0"/>
              </a:spcAft>
              <a:buSzPts val="2400"/>
              <a:buChar char="□"/>
              <a:defRPr sz="2400"/>
            </a:lvl1pPr>
            <a:lvl2pPr indent="-361950" lvl="1" marL="914400" algn="l">
              <a:spcBef>
                <a:spcPts val="400"/>
              </a:spcBef>
              <a:spcAft>
                <a:spcPts val="0"/>
              </a:spcAft>
              <a:buSzPts val="2100"/>
              <a:buChar char="■"/>
              <a:defRPr sz="2100"/>
            </a:lvl2pPr>
            <a:lvl3pPr indent="-342900" lvl="2" marL="1371600" algn="l">
              <a:spcBef>
                <a:spcPts val="400"/>
              </a:spcBef>
              <a:spcAft>
                <a:spcPts val="0"/>
              </a:spcAft>
              <a:buSzPts val="1800"/>
              <a:buChar char="□"/>
              <a:defRPr sz="1800"/>
            </a:lvl3pPr>
            <a:lvl4pPr indent="-323850" lvl="3" marL="1828800" algn="l">
              <a:spcBef>
                <a:spcPts val="300"/>
              </a:spcBef>
              <a:spcAft>
                <a:spcPts val="0"/>
              </a:spcAft>
              <a:buSzPts val="1500"/>
              <a:buChar char="■"/>
              <a:defRPr sz="1500"/>
            </a:lvl4pPr>
            <a:lvl5pPr indent="-323850" lvl="4" marL="2286000" algn="l">
              <a:spcBef>
                <a:spcPts val="400"/>
              </a:spcBef>
              <a:spcAft>
                <a:spcPts val="0"/>
              </a:spcAft>
              <a:buSzPts val="1500"/>
              <a:buChar char="▪"/>
              <a:defRPr sz="1500"/>
            </a:lvl5pPr>
            <a:lvl6pPr indent="-323850" lvl="5" marL="2743200" algn="l">
              <a:spcBef>
                <a:spcPts val="400"/>
              </a:spcBef>
              <a:spcAft>
                <a:spcPts val="0"/>
              </a:spcAft>
              <a:buSzPts val="1500"/>
              <a:buChar char="▪"/>
              <a:defRPr sz="1500"/>
            </a:lvl6pPr>
            <a:lvl7pPr indent="-323850" lvl="6" marL="3200400" algn="l">
              <a:spcBef>
                <a:spcPts val="400"/>
              </a:spcBef>
              <a:spcAft>
                <a:spcPts val="0"/>
              </a:spcAft>
              <a:buSzPts val="1500"/>
              <a:buChar char="▪"/>
              <a:defRPr sz="1500"/>
            </a:lvl7pPr>
            <a:lvl8pPr indent="-323850" lvl="7" marL="3657600" algn="l">
              <a:spcBef>
                <a:spcPts val="400"/>
              </a:spcBef>
              <a:spcAft>
                <a:spcPts val="0"/>
              </a:spcAft>
              <a:buSzPts val="1500"/>
              <a:buChar char="▪"/>
              <a:defRPr sz="1500"/>
            </a:lvl8pPr>
            <a:lvl9pPr indent="-323850" lvl="8" marL="4114800" algn="l">
              <a:spcBef>
                <a:spcPts val="400"/>
              </a:spcBef>
              <a:spcAft>
                <a:spcPts val="0"/>
              </a:spcAft>
              <a:buSzPts val="1500"/>
              <a:buChar char="▪"/>
              <a:defRPr sz="1500"/>
            </a:lvl9pPr>
          </a:lstStyle>
          <a:p/>
        </p:txBody>
      </p:sp>
      <p:sp>
        <p:nvSpPr>
          <p:cNvPr id="105" name="Google Shape;105;p21"/>
          <p:cNvSpPr txBox="1"/>
          <p:nvPr>
            <p:ph idx="2" type="body"/>
          </p:nvPr>
        </p:nvSpPr>
        <p:spPr>
          <a:xfrm>
            <a:off x="457201" y="1076326"/>
            <a:ext cx="3008313" cy="351829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06" name="Google Shape;106;p21"/>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13" name="Google Shape;113;p22"/>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 type="body"/>
          </p:nvPr>
        </p:nvSpPr>
        <p:spPr>
          <a:xfrm rot="5400000">
            <a:off x="2967038" y="-1085850"/>
            <a:ext cx="3200400" cy="8001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19" name="Google Shape;119;p2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31632" y="1370807"/>
            <a:ext cx="4286250" cy="2001837"/>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 type="body"/>
          </p:nvPr>
        </p:nvSpPr>
        <p:spPr>
          <a:xfrm rot="5400000">
            <a:off x="1350963" y="-555625"/>
            <a:ext cx="4286250" cy="58547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25" name="Google Shape;125;p24"/>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6" name="Shape 136"/>
        <p:cNvGrpSpPr/>
        <p:nvPr/>
      </p:nvGrpSpPr>
      <p:grpSpPr>
        <a:xfrm>
          <a:off x="0" y="0"/>
          <a:ext cx="0" cy="0"/>
          <a:chOff x="0" y="0"/>
          <a:chExt cx="0" cy="0"/>
        </a:xfrm>
      </p:grpSpPr>
      <p:sp>
        <p:nvSpPr>
          <p:cNvPr id="137" name="Google Shape;137;p26"/>
          <p:cNvSpPr/>
          <p:nvPr/>
        </p:nvSpPr>
        <p:spPr>
          <a:xfrm>
            <a:off x="685800" y="1795463"/>
            <a:ext cx="7772400" cy="8215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sp>
        <p:nvSpPr>
          <p:cNvPr id="138" name="Google Shape;138;p26"/>
          <p:cNvSpPr txBox="1"/>
          <p:nvPr>
            <p:ph type="ctrTitle"/>
          </p:nvPr>
        </p:nvSpPr>
        <p:spPr>
          <a:xfrm>
            <a:off x="685800" y="742950"/>
            <a:ext cx="7772400" cy="10287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sz="30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6"/>
          <p:cNvSpPr txBox="1"/>
          <p:nvPr>
            <p:ph idx="1" type="subTitle"/>
          </p:nvPr>
        </p:nvSpPr>
        <p:spPr>
          <a:xfrm>
            <a:off x="1447800" y="2571750"/>
            <a:ext cx="7010400" cy="1200300"/>
          </a:xfrm>
          <a:prstGeom prst="rect">
            <a:avLst/>
          </a:prstGeom>
          <a:noFill/>
          <a:ln>
            <a:noFill/>
          </a:ln>
        </p:spPr>
        <p:txBody>
          <a:bodyPr anchorCtr="0" anchor="t" bIns="34275" lIns="68575" spcFirstLastPara="1" rIns="68575" wrap="square" tIns="34275">
            <a:noAutofit/>
          </a:bodyPr>
          <a:lstStyle>
            <a:lvl1pPr lvl="0" rtl="0" algn="l">
              <a:spcBef>
                <a:spcPts val="400"/>
              </a:spcBef>
              <a:spcAft>
                <a:spcPts val="0"/>
              </a:spcAft>
              <a:buSzPts val="2100"/>
              <a:buFont typeface="Noto Sans Symbols"/>
              <a:buNone/>
              <a:defRPr sz="2100"/>
            </a:lvl1pPr>
            <a:lvl2pPr lvl="1" rtl="0" algn="l">
              <a:spcBef>
                <a:spcPts val="300"/>
              </a:spcBef>
              <a:spcAft>
                <a:spcPts val="0"/>
              </a:spcAft>
              <a:buSzPts val="1400"/>
              <a:buChar char="■"/>
              <a:defRPr/>
            </a:lvl2pPr>
            <a:lvl3pPr lvl="2" rtl="0" algn="l">
              <a:spcBef>
                <a:spcPts val="300"/>
              </a:spcBef>
              <a:spcAft>
                <a:spcPts val="0"/>
              </a:spcAft>
              <a:buSzPts val="1400"/>
              <a:buChar char="□"/>
              <a:defRPr/>
            </a:lvl3pPr>
            <a:lvl4pPr lvl="3" rtl="0" algn="l">
              <a:spcBef>
                <a:spcPts val="300"/>
              </a:spcBef>
              <a:spcAft>
                <a:spcPts val="0"/>
              </a:spcAft>
              <a:buSzPts val="1400"/>
              <a:buChar char="■"/>
              <a:defRPr/>
            </a:lvl4pPr>
            <a:lvl5pPr lvl="4" rtl="0" algn="l">
              <a:spcBef>
                <a:spcPts val="300"/>
              </a:spcBef>
              <a:spcAft>
                <a:spcPts val="0"/>
              </a:spcAft>
              <a:buSzPts val="1400"/>
              <a:buChar char="▪"/>
              <a:defRPr/>
            </a:lvl5pPr>
            <a:lvl6pPr lvl="5" rtl="0" algn="l">
              <a:spcBef>
                <a:spcPts val="300"/>
              </a:spcBef>
              <a:spcAft>
                <a:spcPts val="0"/>
              </a:spcAft>
              <a:buSzPts val="1400"/>
              <a:buChar char="▪"/>
              <a:defRPr/>
            </a:lvl6pPr>
            <a:lvl7pPr lvl="6" rtl="0" algn="l">
              <a:spcBef>
                <a:spcPts val="300"/>
              </a:spcBef>
              <a:spcAft>
                <a:spcPts val="0"/>
              </a:spcAft>
              <a:buSzPts val="1400"/>
              <a:buChar char="▪"/>
              <a:defRPr/>
            </a:lvl7pPr>
            <a:lvl8pPr lvl="7" rtl="0" algn="l">
              <a:spcBef>
                <a:spcPts val="300"/>
              </a:spcBef>
              <a:spcAft>
                <a:spcPts val="0"/>
              </a:spcAft>
              <a:buSzPts val="1400"/>
              <a:buChar char="▪"/>
              <a:defRPr/>
            </a:lvl8pPr>
            <a:lvl9pPr lvl="8" rtl="0" algn="l">
              <a:spcBef>
                <a:spcPts val="300"/>
              </a:spcBef>
              <a:spcAft>
                <a:spcPts val="0"/>
              </a:spcAft>
              <a:buSzPts val="1400"/>
              <a:buChar char="▪"/>
              <a:defRPr/>
            </a:lvl9pPr>
          </a:lstStyle>
          <a:p/>
        </p:txBody>
      </p:sp>
      <p:sp>
        <p:nvSpPr>
          <p:cNvPr id="140" name="Google Shape;140;p26"/>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6"/>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6"/>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3" name="Shape 143"/>
        <p:cNvGrpSpPr/>
        <p:nvPr/>
      </p:nvGrpSpPr>
      <p:grpSpPr>
        <a:xfrm>
          <a:off x="0" y="0"/>
          <a:ext cx="0" cy="0"/>
          <a:chOff x="0" y="0"/>
          <a:chExt cx="0" cy="0"/>
        </a:xfrm>
      </p:grpSpPr>
      <p:sp>
        <p:nvSpPr>
          <p:cNvPr id="144" name="Google Shape;144;p27"/>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2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SzPts val="1400"/>
              <a:buChar char="▪"/>
              <a:defRPr/>
            </a:lvl6pPr>
            <a:lvl7pPr indent="-317500" lvl="6" marL="3200400" rtl="0" algn="l">
              <a:spcBef>
                <a:spcPts val="300"/>
              </a:spcBef>
              <a:spcAft>
                <a:spcPts val="0"/>
              </a:spcAft>
              <a:buSzPts val="1400"/>
              <a:buChar char="▪"/>
              <a:defRPr/>
            </a:lvl7pPr>
            <a:lvl8pPr indent="-317500" lvl="7" marL="3657600" rtl="0" algn="l">
              <a:spcBef>
                <a:spcPts val="300"/>
              </a:spcBef>
              <a:spcAft>
                <a:spcPts val="0"/>
              </a:spcAft>
              <a:buSzPts val="1400"/>
              <a:buChar char="▪"/>
              <a:defRPr/>
            </a:lvl8pPr>
            <a:lvl9pPr indent="-317500" lvl="8" marL="4114800" rtl="0" algn="l">
              <a:spcBef>
                <a:spcPts val="300"/>
              </a:spcBef>
              <a:spcAft>
                <a:spcPts val="0"/>
              </a:spcAft>
              <a:buSzPts val="1400"/>
              <a:buChar char="▪"/>
              <a:defRPr/>
            </a:lvl9pPr>
          </a:lstStyle>
          <a:p/>
        </p:txBody>
      </p:sp>
      <p:sp>
        <p:nvSpPr>
          <p:cNvPr id="146" name="Google Shape;146;p2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7" name="Google Shape;147;p2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28"/>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1" name="Google Shape;151;p2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2" name="Google Shape;152;p2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3" name="Google Shape;153;p2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9"/>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b="1" sz="30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6" name="Google Shape;156;p29"/>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SzPts val="1500"/>
              <a:buNone/>
              <a:defRPr sz="1500"/>
            </a:lvl1pPr>
            <a:lvl2pPr indent="-228600" lvl="1" marL="914400" rtl="0" algn="l">
              <a:spcBef>
                <a:spcPts val="300"/>
              </a:spcBef>
              <a:spcAft>
                <a:spcPts val="0"/>
              </a:spcAft>
              <a:buSzPts val="1400"/>
              <a:buNone/>
              <a:defRPr sz="1400"/>
            </a:lvl2pPr>
            <a:lvl3pPr indent="-228600" lvl="2" marL="1371600" rtl="0" algn="l">
              <a:spcBef>
                <a:spcPts val="200"/>
              </a:spcBef>
              <a:spcAft>
                <a:spcPts val="0"/>
              </a:spcAft>
              <a:buSzPts val="1200"/>
              <a:buNone/>
              <a:defRPr sz="1200"/>
            </a:lvl3pPr>
            <a:lvl4pPr indent="-228600" lvl="3" marL="1828800" rtl="0" algn="l">
              <a:spcBef>
                <a:spcPts val="200"/>
              </a:spcBef>
              <a:spcAft>
                <a:spcPts val="0"/>
              </a:spcAft>
              <a:buSzPts val="1100"/>
              <a:buNone/>
              <a:defRPr sz="1100"/>
            </a:lvl4pPr>
            <a:lvl5pPr indent="-228600" lvl="4" marL="2286000" rtl="0" algn="l">
              <a:spcBef>
                <a:spcPts val="300"/>
              </a:spcBef>
              <a:spcAft>
                <a:spcPts val="0"/>
              </a:spcAft>
              <a:buSzPts val="1100"/>
              <a:buNone/>
              <a:defRPr sz="1100"/>
            </a:lvl5pPr>
            <a:lvl6pPr indent="-228600" lvl="5" marL="2743200" rtl="0" algn="l">
              <a:spcBef>
                <a:spcPts val="300"/>
              </a:spcBef>
              <a:spcAft>
                <a:spcPts val="0"/>
              </a:spcAft>
              <a:buSzPts val="1100"/>
              <a:buNone/>
              <a:defRPr sz="1100"/>
            </a:lvl6pPr>
            <a:lvl7pPr indent="-228600" lvl="6" marL="3200400" rtl="0" algn="l">
              <a:spcBef>
                <a:spcPts val="300"/>
              </a:spcBef>
              <a:spcAft>
                <a:spcPts val="0"/>
              </a:spcAft>
              <a:buSzPts val="1100"/>
              <a:buNone/>
              <a:defRPr sz="1100"/>
            </a:lvl7pPr>
            <a:lvl8pPr indent="-228600" lvl="7" marL="3657600" rtl="0" algn="l">
              <a:spcBef>
                <a:spcPts val="300"/>
              </a:spcBef>
              <a:spcAft>
                <a:spcPts val="0"/>
              </a:spcAft>
              <a:buSzPts val="1100"/>
              <a:buNone/>
              <a:defRPr sz="1100"/>
            </a:lvl8pPr>
            <a:lvl9pPr indent="-228600" lvl="8" marL="4114800" rtl="0" algn="l">
              <a:spcBef>
                <a:spcPts val="300"/>
              </a:spcBef>
              <a:spcAft>
                <a:spcPts val="0"/>
              </a:spcAft>
              <a:buSzPts val="1100"/>
              <a:buNone/>
              <a:defRPr sz="1100"/>
            </a:lvl9pPr>
          </a:lstStyle>
          <a:p/>
        </p:txBody>
      </p:sp>
      <p:sp>
        <p:nvSpPr>
          <p:cNvPr id="157" name="Google Shape;157;p2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8" name="Google Shape;158;p2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2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0" name="Shape 160"/>
        <p:cNvGrpSpPr/>
        <p:nvPr/>
      </p:nvGrpSpPr>
      <p:grpSpPr>
        <a:xfrm>
          <a:off x="0" y="0"/>
          <a:ext cx="0" cy="0"/>
          <a:chOff x="0" y="0"/>
          <a:chExt cx="0" cy="0"/>
        </a:xfrm>
      </p:grpSpPr>
      <p:sp>
        <p:nvSpPr>
          <p:cNvPr id="161" name="Google Shape;161;p30"/>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2" name="Google Shape;162;p30"/>
          <p:cNvSpPr txBox="1"/>
          <p:nvPr>
            <p:ph idx="1" type="body"/>
          </p:nvPr>
        </p:nvSpPr>
        <p:spPr>
          <a:xfrm>
            <a:off x="5667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SzPts val="2100"/>
              <a:buChar char="□"/>
              <a:defRPr sz="2100"/>
            </a:lvl1pPr>
            <a:lvl2pPr indent="-342900" lvl="1" marL="914400" rtl="0" algn="l">
              <a:spcBef>
                <a:spcPts val="400"/>
              </a:spcBef>
              <a:spcAft>
                <a:spcPts val="0"/>
              </a:spcAft>
              <a:buSzPts val="1800"/>
              <a:buChar char="■"/>
              <a:defRPr sz="1800"/>
            </a:lvl2pPr>
            <a:lvl3pPr indent="-323850" lvl="2" marL="1371600" rtl="0" algn="l">
              <a:spcBef>
                <a:spcPts val="300"/>
              </a:spcBef>
              <a:spcAft>
                <a:spcPts val="0"/>
              </a:spcAft>
              <a:buSzPts val="1500"/>
              <a:buChar char="□"/>
              <a:defRPr sz="1500"/>
            </a:lvl3pPr>
            <a:lvl4pPr indent="-317500" lvl="3" marL="1828800" rtl="0" algn="l">
              <a:spcBef>
                <a:spcPts val="300"/>
              </a:spcBef>
              <a:spcAft>
                <a:spcPts val="0"/>
              </a:spcAft>
              <a:buSzPts val="1400"/>
              <a:buChar char="■"/>
              <a:defRPr sz="1400"/>
            </a:lvl4pPr>
            <a:lvl5pPr indent="-317500" lvl="4" marL="2286000" rtl="0" algn="l">
              <a:spcBef>
                <a:spcPts val="300"/>
              </a:spcBef>
              <a:spcAft>
                <a:spcPts val="0"/>
              </a:spcAft>
              <a:buSzPts val="1400"/>
              <a:buChar char="▪"/>
              <a:defRPr sz="1400"/>
            </a:lvl5pPr>
            <a:lvl6pPr indent="-317500" lvl="5" marL="2743200" rtl="0" algn="l">
              <a:spcBef>
                <a:spcPts val="300"/>
              </a:spcBef>
              <a:spcAft>
                <a:spcPts val="0"/>
              </a:spcAft>
              <a:buSzPts val="1400"/>
              <a:buChar char="▪"/>
              <a:defRPr sz="1400"/>
            </a:lvl6pPr>
            <a:lvl7pPr indent="-317500" lvl="6" marL="3200400" rtl="0" algn="l">
              <a:spcBef>
                <a:spcPts val="300"/>
              </a:spcBef>
              <a:spcAft>
                <a:spcPts val="0"/>
              </a:spcAft>
              <a:buSzPts val="1400"/>
              <a:buChar char="▪"/>
              <a:defRPr sz="1400"/>
            </a:lvl7pPr>
            <a:lvl8pPr indent="-317500" lvl="7" marL="3657600" rtl="0" algn="l">
              <a:spcBef>
                <a:spcPts val="300"/>
              </a:spcBef>
              <a:spcAft>
                <a:spcPts val="0"/>
              </a:spcAft>
              <a:buSzPts val="1400"/>
              <a:buChar char="▪"/>
              <a:defRPr sz="1400"/>
            </a:lvl8pPr>
            <a:lvl9pPr indent="-317500" lvl="8" marL="4114800" rtl="0" algn="l">
              <a:spcBef>
                <a:spcPts val="300"/>
              </a:spcBef>
              <a:spcAft>
                <a:spcPts val="0"/>
              </a:spcAft>
              <a:buSzPts val="1400"/>
              <a:buChar char="▪"/>
              <a:defRPr sz="1400"/>
            </a:lvl9pPr>
          </a:lstStyle>
          <a:p/>
        </p:txBody>
      </p:sp>
      <p:sp>
        <p:nvSpPr>
          <p:cNvPr id="163" name="Google Shape;163;p30"/>
          <p:cNvSpPr txBox="1"/>
          <p:nvPr>
            <p:ph idx="2" type="body"/>
          </p:nvPr>
        </p:nvSpPr>
        <p:spPr>
          <a:xfrm>
            <a:off x="46434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rtl="0" algn="l">
              <a:spcBef>
                <a:spcPts val="400"/>
              </a:spcBef>
              <a:spcAft>
                <a:spcPts val="0"/>
              </a:spcAft>
              <a:buSzPts val="2100"/>
              <a:buChar char="□"/>
              <a:defRPr sz="2100"/>
            </a:lvl1pPr>
            <a:lvl2pPr indent="-342900" lvl="1" marL="914400" rtl="0" algn="l">
              <a:spcBef>
                <a:spcPts val="400"/>
              </a:spcBef>
              <a:spcAft>
                <a:spcPts val="0"/>
              </a:spcAft>
              <a:buSzPts val="1800"/>
              <a:buChar char="■"/>
              <a:defRPr sz="1800"/>
            </a:lvl2pPr>
            <a:lvl3pPr indent="-323850" lvl="2" marL="1371600" rtl="0" algn="l">
              <a:spcBef>
                <a:spcPts val="300"/>
              </a:spcBef>
              <a:spcAft>
                <a:spcPts val="0"/>
              </a:spcAft>
              <a:buSzPts val="1500"/>
              <a:buChar char="□"/>
              <a:defRPr sz="1500"/>
            </a:lvl3pPr>
            <a:lvl4pPr indent="-317500" lvl="3" marL="1828800" rtl="0" algn="l">
              <a:spcBef>
                <a:spcPts val="300"/>
              </a:spcBef>
              <a:spcAft>
                <a:spcPts val="0"/>
              </a:spcAft>
              <a:buSzPts val="1400"/>
              <a:buChar char="■"/>
              <a:defRPr sz="1400"/>
            </a:lvl4pPr>
            <a:lvl5pPr indent="-317500" lvl="4" marL="2286000" rtl="0" algn="l">
              <a:spcBef>
                <a:spcPts val="300"/>
              </a:spcBef>
              <a:spcAft>
                <a:spcPts val="0"/>
              </a:spcAft>
              <a:buSzPts val="1400"/>
              <a:buChar char="▪"/>
              <a:defRPr sz="1400"/>
            </a:lvl5pPr>
            <a:lvl6pPr indent="-317500" lvl="5" marL="2743200" rtl="0" algn="l">
              <a:spcBef>
                <a:spcPts val="300"/>
              </a:spcBef>
              <a:spcAft>
                <a:spcPts val="0"/>
              </a:spcAft>
              <a:buSzPts val="1400"/>
              <a:buChar char="▪"/>
              <a:defRPr sz="1400"/>
            </a:lvl6pPr>
            <a:lvl7pPr indent="-317500" lvl="6" marL="3200400" rtl="0" algn="l">
              <a:spcBef>
                <a:spcPts val="300"/>
              </a:spcBef>
              <a:spcAft>
                <a:spcPts val="0"/>
              </a:spcAft>
              <a:buSzPts val="1400"/>
              <a:buChar char="▪"/>
              <a:defRPr sz="1400"/>
            </a:lvl7pPr>
            <a:lvl8pPr indent="-317500" lvl="7" marL="3657600" rtl="0" algn="l">
              <a:spcBef>
                <a:spcPts val="300"/>
              </a:spcBef>
              <a:spcAft>
                <a:spcPts val="0"/>
              </a:spcAft>
              <a:buSzPts val="1400"/>
              <a:buChar char="▪"/>
              <a:defRPr sz="1400"/>
            </a:lvl8pPr>
            <a:lvl9pPr indent="-317500" lvl="8" marL="4114800" rtl="0" algn="l">
              <a:spcBef>
                <a:spcPts val="300"/>
              </a:spcBef>
              <a:spcAft>
                <a:spcPts val="0"/>
              </a:spcAft>
              <a:buSzPts val="1400"/>
              <a:buChar char="▪"/>
              <a:defRPr sz="1400"/>
            </a:lvl9pPr>
          </a:lstStyle>
          <a:p/>
        </p:txBody>
      </p:sp>
      <p:sp>
        <p:nvSpPr>
          <p:cNvPr id="164" name="Google Shape;164;p3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3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6" name="Google Shape;166;p3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7" name="Shape 167"/>
        <p:cNvGrpSpPr/>
        <p:nvPr/>
      </p:nvGrpSpPr>
      <p:grpSpPr>
        <a:xfrm>
          <a:off x="0" y="0"/>
          <a:ext cx="0" cy="0"/>
          <a:chOff x="0" y="0"/>
          <a:chExt cx="0" cy="0"/>
        </a:xfrm>
      </p:grpSpPr>
      <p:sp>
        <p:nvSpPr>
          <p:cNvPr id="168" name="Google Shape;168;p31"/>
          <p:cNvSpPr txBox="1"/>
          <p:nvPr>
            <p:ph type="title"/>
          </p:nvPr>
        </p:nvSpPr>
        <p:spPr>
          <a:xfrm>
            <a:off x="457200" y="205978"/>
            <a:ext cx="8229600" cy="8574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31"/>
          <p:cNvSpPr txBox="1"/>
          <p:nvPr>
            <p:ph idx="1" type="body"/>
          </p:nvPr>
        </p:nvSpPr>
        <p:spPr>
          <a:xfrm>
            <a:off x="457200" y="1151335"/>
            <a:ext cx="4040100" cy="4797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SzPts val="1800"/>
              <a:buNone/>
              <a:defRPr b="1" sz="1800"/>
            </a:lvl1pPr>
            <a:lvl2pPr indent="-228600" lvl="1" marL="914400" rtl="0" algn="l">
              <a:spcBef>
                <a:spcPts val="300"/>
              </a:spcBef>
              <a:spcAft>
                <a:spcPts val="0"/>
              </a:spcAft>
              <a:buSzPts val="1500"/>
              <a:buNone/>
              <a:defRPr b="1" sz="1500"/>
            </a:lvl2pPr>
            <a:lvl3pPr indent="-228600" lvl="2" marL="1371600" rtl="0" algn="l">
              <a:spcBef>
                <a:spcPts val="300"/>
              </a:spcBef>
              <a:spcAft>
                <a:spcPts val="0"/>
              </a:spcAft>
              <a:buSzPts val="1400"/>
              <a:buNone/>
              <a:defRPr b="1" sz="1400"/>
            </a:lvl3pPr>
            <a:lvl4pPr indent="-228600" lvl="3" marL="1828800" rtl="0" algn="l">
              <a:spcBef>
                <a:spcPts val="200"/>
              </a:spcBef>
              <a:spcAft>
                <a:spcPts val="0"/>
              </a:spcAft>
              <a:buSzPts val="1200"/>
              <a:buNone/>
              <a:defRPr b="1" sz="1200"/>
            </a:lvl4pPr>
            <a:lvl5pPr indent="-228600" lvl="4" marL="2286000" rtl="0" algn="l">
              <a:spcBef>
                <a:spcPts val="300"/>
              </a:spcBef>
              <a:spcAft>
                <a:spcPts val="0"/>
              </a:spcAft>
              <a:buSzPts val="1200"/>
              <a:buNone/>
              <a:defRPr b="1" sz="1200"/>
            </a:lvl5pPr>
            <a:lvl6pPr indent="-228600" lvl="5" marL="2743200" rtl="0" algn="l">
              <a:spcBef>
                <a:spcPts val="300"/>
              </a:spcBef>
              <a:spcAft>
                <a:spcPts val="0"/>
              </a:spcAft>
              <a:buSzPts val="1200"/>
              <a:buNone/>
              <a:defRPr b="1" sz="1200"/>
            </a:lvl6pPr>
            <a:lvl7pPr indent="-228600" lvl="6" marL="3200400" rtl="0" algn="l">
              <a:spcBef>
                <a:spcPts val="300"/>
              </a:spcBef>
              <a:spcAft>
                <a:spcPts val="0"/>
              </a:spcAft>
              <a:buSzPts val="1200"/>
              <a:buNone/>
              <a:defRPr b="1" sz="1200"/>
            </a:lvl7pPr>
            <a:lvl8pPr indent="-228600" lvl="7" marL="3657600" rtl="0" algn="l">
              <a:spcBef>
                <a:spcPts val="300"/>
              </a:spcBef>
              <a:spcAft>
                <a:spcPts val="0"/>
              </a:spcAft>
              <a:buSzPts val="1200"/>
              <a:buNone/>
              <a:defRPr b="1" sz="1200"/>
            </a:lvl8pPr>
            <a:lvl9pPr indent="-228600" lvl="8" marL="4114800" rtl="0" algn="l">
              <a:spcBef>
                <a:spcPts val="300"/>
              </a:spcBef>
              <a:spcAft>
                <a:spcPts val="0"/>
              </a:spcAft>
              <a:buSzPts val="1200"/>
              <a:buNone/>
              <a:defRPr b="1" sz="1200"/>
            </a:lvl9pPr>
          </a:lstStyle>
          <a:p/>
        </p:txBody>
      </p:sp>
      <p:sp>
        <p:nvSpPr>
          <p:cNvPr id="170" name="Google Shape;170;p31"/>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SzPts val="1800"/>
              <a:buChar char="□"/>
              <a:defRPr sz="1800"/>
            </a:lvl1pPr>
            <a:lvl2pPr indent="-323850" lvl="1" marL="914400" rtl="0" algn="l">
              <a:spcBef>
                <a:spcPts val="300"/>
              </a:spcBef>
              <a:spcAft>
                <a:spcPts val="0"/>
              </a:spcAft>
              <a:buSzPts val="1500"/>
              <a:buChar char="■"/>
              <a:defRPr sz="1500"/>
            </a:lvl2pPr>
            <a:lvl3pPr indent="-317500" lvl="2" marL="1371600" rtl="0" algn="l">
              <a:spcBef>
                <a:spcPts val="300"/>
              </a:spcBef>
              <a:spcAft>
                <a:spcPts val="0"/>
              </a:spcAft>
              <a:buSzPts val="1400"/>
              <a:buChar char="□"/>
              <a:defRPr sz="1400"/>
            </a:lvl3pPr>
            <a:lvl4pPr indent="-304800" lvl="3" marL="1828800" rtl="0" algn="l">
              <a:spcBef>
                <a:spcPts val="200"/>
              </a:spcBef>
              <a:spcAft>
                <a:spcPts val="0"/>
              </a:spcAft>
              <a:buSzPts val="1200"/>
              <a:buChar char="■"/>
              <a:defRPr sz="1200"/>
            </a:lvl4pPr>
            <a:lvl5pPr indent="-304800" lvl="4" marL="2286000" rtl="0" algn="l">
              <a:spcBef>
                <a:spcPts val="300"/>
              </a:spcBef>
              <a:spcAft>
                <a:spcPts val="0"/>
              </a:spcAft>
              <a:buSzPts val="1200"/>
              <a:buChar char="▪"/>
              <a:defRPr sz="1200"/>
            </a:lvl5pPr>
            <a:lvl6pPr indent="-304800" lvl="5" marL="2743200" rtl="0" algn="l">
              <a:spcBef>
                <a:spcPts val="300"/>
              </a:spcBef>
              <a:spcAft>
                <a:spcPts val="0"/>
              </a:spcAft>
              <a:buSzPts val="1200"/>
              <a:buChar char="▪"/>
              <a:defRPr sz="1200"/>
            </a:lvl6pPr>
            <a:lvl7pPr indent="-304800" lvl="6" marL="3200400" rtl="0" algn="l">
              <a:spcBef>
                <a:spcPts val="300"/>
              </a:spcBef>
              <a:spcAft>
                <a:spcPts val="0"/>
              </a:spcAft>
              <a:buSzPts val="1200"/>
              <a:buChar char="▪"/>
              <a:defRPr sz="1200"/>
            </a:lvl7pPr>
            <a:lvl8pPr indent="-304800" lvl="7" marL="3657600" rtl="0" algn="l">
              <a:spcBef>
                <a:spcPts val="300"/>
              </a:spcBef>
              <a:spcAft>
                <a:spcPts val="0"/>
              </a:spcAft>
              <a:buSzPts val="1200"/>
              <a:buChar char="▪"/>
              <a:defRPr sz="1200"/>
            </a:lvl8pPr>
            <a:lvl9pPr indent="-304800" lvl="8" marL="4114800" rtl="0" algn="l">
              <a:spcBef>
                <a:spcPts val="300"/>
              </a:spcBef>
              <a:spcAft>
                <a:spcPts val="0"/>
              </a:spcAft>
              <a:buSzPts val="1200"/>
              <a:buChar char="▪"/>
              <a:defRPr sz="1200"/>
            </a:lvl9pPr>
          </a:lstStyle>
          <a:p/>
        </p:txBody>
      </p:sp>
      <p:sp>
        <p:nvSpPr>
          <p:cNvPr id="171" name="Google Shape;171;p31"/>
          <p:cNvSpPr txBox="1"/>
          <p:nvPr>
            <p:ph idx="3" type="body"/>
          </p:nvPr>
        </p:nvSpPr>
        <p:spPr>
          <a:xfrm>
            <a:off x="4645026" y="1151335"/>
            <a:ext cx="4041900" cy="4797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SzPts val="1800"/>
              <a:buNone/>
              <a:defRPr b="1" sz="1800"/>
            </a:lvl1pPr>
            <a:lvl2pPr indent="-228600" lvl="1" marL="914400" rtl="0" algn="l">
              <a:spcBef>
                <a:spcPts val="300"/>
              </a:spcBef>
              <a:spcAft>
                <a:spcPts val="0"/>
              </a:spcAft>
              <a:buSzPts val="1500"/>
              <a:buNone/>
              <a:defRPr b="1" sz="1500"/>
            </a:lvl2pPr>
            <a:lvl3pPr indent="-228600" lvl="2" marL="1371600" rtl="0" algn="l">
              <a:spcBef>
                <a:spcPts val="300"/>
              </a:spcBef>
              <a:spcAft>
                <a:spcPts val="0"/>
              </a:spcAft>
              <a:buSzPts val="1400"/>
              <a:buNone/>
              <a:defRPr b="1" sz="1400"/>
            </a:lvl3pPr>
            <a:lvl4pPr indent="-228600" lvl="3" marL="1828800" rtl="0" algn="l">
              <a:spcBef>
                <a:spcPts val="200"/>
              </a:spcBef>
              <a:spcAft>
                <a:spcPts val="0"/>
              </a:spcAft>
              <a:buSzPts val="1200"/>
              <a:buNone/>
              <a:defRPr b="1" sz="1200"/>
            </a:lvl4pPr>
            <a:lvl5pPr indent="-228600" lvl="4" marL="2286000" rtl="0" algn="l">
              <a:spcBef>
                <a:spcPts val="300"/>
              </a:spcBef>
              <a:spcAft>
                <a:spcPts val="0"/>
              </a:spcAft>
              <a:buSzPts val="1200"/>
              <a:buNone/>
              <a:defRPr b="1" sz="1200"/>
            </a:lvl5pPr>
            <a:lvl6pPr indent="-228600" lvl="5" marL="2743200" rtl="0" algn="l">
              <a:spcBef>
                <a:spcPts val="300"/>
              </a:spcBef>
              <a:spcAft>
                <a:spcPts val="0"/>
              </a:spcAft>
              <a:buSzPts val="1200"/>
              <a:buNone/>
              <a:defRPr b="1" sz="1200"/>
            </a:lvl6pPr>
            <a:lvl7pPr indent="-228600" lvl="6" marL="3200400" rtl="0" algn="l">
              <a:spcBef>
                <a:spcPts val="300"/>
              </a:spcBef>
              <a:spcAft>
                <a:spcPts val="0"/>
              </a:spcAft>
              <a:buSzPts val="1200"/>
              <a:buNone/>
              <a:defRPr b="1" sz="1200"/>
            </a:lvl7pPr>
            <a:lvl8pPr indent="-228600" lvl="7" marL="3657600" rtl="0" algn="l">
              <a:spcBef>
                <a:spcPts val="300"/>
              </a:spcBef>
              <a:spcAft>
                <a:spcPts val="0"/>
              </a:spcAft>
              <a:buSzPts val="1200"/>
              <a:buNone/>
              <a:defRPr b="1" sz="1200"/>
            </a:lvl8pPr>
            <a:lvl9pPr indent="-228600" lvl="8" marL="4114800" rtl="0" algn="l">
              <a:spcBef>
                <a:spcPts val="300"/>
              </a:spcBef>
              <a:spcAft>
                <a:spcPts val="0"/>
              </a:spcAft>
              <a:buSzPts val="1200"/>
              <a:buNone/>
              <a:defRPr b="1" sz="1200"/>
            </a:lvl9pPr>
          </a:lstStyle>
          <a:p/>
        </p:txBody>
      </p:sp>
      <p:sp>
        <p:nvSpPr>
          <p:cNvPr id="172" name="Google Shape;172;p31"/>
          <p:cNvSpPr txBox="1"/>
          <p:nvPr>
            <p:ph idx="4" type="body"/>
          </p:nvPr>
        </p:nvSpPr>
        <p:spPr>
          <a:xfrm>
            <a:off x="4645026" y="1631156"/>
            <a:ext cx="4041900" cy="2963400"/>
          </a:xfrm>
          <a:prstGeom prst="rect">
            <a:avLst/>
          </a:prstGeom>
          <a:noFill/>
          <a:ln>
            <a:noFill/>
          </a:ln>
        </p:spPr>
        <p:txBody>
          <a:bodyPr anchorCtr="0" anchor="t" bIns="34275" lIns="68575" spcFirstLastPara="1" rIns="68575" wrap="square" tIns="34275">
            <a:noAutofit/>
          </a:bodyPr>
          <a:lstStyle>
            <a:lvl1pPr indent="-342900" lvl="0" marL="457200" rtl="0" algn="l">
              <a:spcBef>
                <a:spcPts val="400"/>
              </a:spcBef>
              <a:spcAft>
                <a:spcPts val="0"/>
              </a:spcAft>
              <a:buSzPts val="1800"/>
              <a:buChar char="□"/>
              <a:defRPr sz="1800"/>
            </a:lvl1pPr>
            <a:lvl2pPr indent="-323850" lvl="1" marL="914400" rtl="0" algn="l">
              <a:spcBef>
                <a:spcPts val="300"/>
              </a:spcBef>
              <a:spcAft>
                <a:spcPts val="0"/>
              </a:spcAft>
              <a:buSzPts val="1500"/>
              <a:buChar char="■"/>
              <a:defRPr sz="1500"/>
            </a:lvl2pPr>
            <a:lvl3pPr indent="-317500" lvl="2" marL="1371600" rtl="0" algn="l">
              <a:spcBef>
                <a:spcPts val="300"/>
              </a:spcBef>
              <a:spcAft>
                <a:spcPts val="0"/>
              </a:spcAft>
              <a:buSzPts val="1400"/>
              <a:buChar char="□"/>
              <a:defRPr sz="1400"/>
            </a:lvl3pPr>
            <a:lvl4pPr indent="-304800" lvl="3" marL="1828800" rtl="0" algn="l">
              <a:spcBef>
                <a:spcPts val="200"/>
              </a:spcBef>
              <a:spcAft>
                <a:spcPts val="0"/>
              </a:spcAft>
              <a:buSzPts val="1200"/>
              <a:buChar char="■"/>
              <a:defRPr sz="1200"/>
            </a:lvl4pPr>
            <a:lvl5pPr indent="-304800" lvl="4" marL="2286000" rtl="0" algn="l">
              <a:spcBef>
                <a:spcPts val="300"/>
              </a:spcBef>
              <a:spcAft>
                <a:spcPts val="0"/>
              </a:spcAft>
              <a:buSzPts val="1200"/>
              <a:buChar char="▪"/>
              <a:defRPr sz="1200"/>
            </a:lvl5pPr>
            <a:lvl6pPr indent="-304800" lvl="5" marL="2743200" rtl="0" algn="l">
              <a:spcBef>
                <a:spcPts val="300"/>
              </a:spcBef>
              <a:spcAft>
                <a:spcPts val="0"/>
              </a:spcAft>
              <a:buSzPts val="1200"/>
              <a:buChar char="▪"/>
              <a:defRPr sz="1200"/>
            </a:lvl6pPr>
            <a:lvl7pPr indent="-304800" lvl="6" marL="3200400" rtl="0" algn="l">
              <a:spcBef>
                <a:spcPts val="300"/>
              </a:spcBef>
              <a:spcAft>
                <a:spcPts val="0"/>
              </a:spcAft>
              <a:buSzPts val="1200"/>
              <a:buChar char="▪"/>
              <a:defRPr sz="1200"/>
            </a:lvl7pPr>
            <a:lvl8pPr indent="-304800" lvl="7" marL="3657600" rtl="0" algn="l">
              <a:spcBef>
                <a:spcPts val="300"/>
              </a:spcBef>
              <a:spcAft>
                <a:spcPts val="0"/>
              </a:spcAft>
              <a:buSzPts val="1200"/>
              <a:buChar char="▪"/>
              <a:defRPr sz="1200"/>
            </a:lvl8pPr>
            <a:lvl9pPr indent="-304800" lvl="8" marL="4114800" rtl="0" algn="l">
              <a:spcBef>
                <a:spcPts val="300"/>
              </a:spcBef>
              <a:spcAft>
                <a:spcPts val="0"/>
              </a:spcAft>
              <a:buSzPts val="1200"/>
              <a:buChar char="▪"/>
              <a:defRPr sz="1200"/>
            </a:lvl9pPr>
          </a:lstStyle>
          <a:p/>
        </p:txBody>
      </p:sp>
      <p:sp>
        <p:nvSpPr>
          <p:cNvPr id="173" name="Google Shape;173;p3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4" name="Google Shape;174;p3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3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32"/>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32"/>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32"/>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33"/>
          <p:cNvSpPr txBox="1"/>
          <p:nvPr>
            <p:ph type="title"/>
          </p:nvPr>
        </p:nvSpPr>
        <p:spPr>
          <a:xfrm>
            <a:off x="457201" y="204788"/>
            <a:ext cx="3008400" cy="8715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b="1" sz="1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2" name="Google Shape;182;p33"/>
          <p:cNvSpPr txBox="1"/>
          <p:nvPr>
            <p:ph idx="1" type="body"/>
          </p:nvPr>
        </p:nvSpPr>
        <p:spPr>
          <a:xfrm>
            <a:off x="3575050" y="204788"/>
            <a:ext cx="5111700" cy="4389900"/>
          </a:xfrm>
          <a:prstGeom prst="rect">
            <a:avLst/>
          </a:prstGeom>
          <a:noFill/>
          <a:ln>
            <a:noFill/>
          </a:ln>
        </p:spPr>
        <p:txBody>
          <a:bodyPr anchorCtr="0" anchor="t" bIns="34275" lIns="68575" spcFirstLastPara="1" rIns="68575" wrap="square" tIns="34275">
            <a:noAutofit/>
          </a:bodyPr>
          <a:lstStyle>
            <a:lvl1pPr indent="-381000" lvl="0" marL="457200" rtl="0" algn="l">
              <a:spcBef>
                <a:spcPts val="500"/>
              </a:spcBef>
              <a:spcAft>
                <a:spcPts val="0"/>
              </a:spcAft>
              <a:buSzPts val="2400"/>
              <a:buChar char="□"/>
              <a:defRPr sz="2400"/>
            </a:lvl1pPr>
            <a:lvl2pPr indent="-361950" lvl="1" marL="914400" rtl="0" algn="l">
              <a:spcBef>
                <a:spcPts val="400"/>
              </a:spcBef>
              <a:spcAft>
                <a:spcPts val="0"/>
              </a:spcAft>
              <a:buSzPts val="2100"/>
              <a:buChar char="■"/>
              <a:defRPr sz="2100"/>
            </a:lvl2pPr>
            <a:lvl3pPr indent="-342900" lvl="2" marL="1371600" rtl="0" algn="l">
              <a:spcBef>
                <a:spcPts val="400"/>
              </a:spcBef>
              <a:spcAft>
                <a:spcPts val="0"/>
              </a:spcAft>
              <a:buSzPts val="1800"/>
              <a:buChar char="□"/>
              <a:defRPr sz="1800"/>
            </a:lvl3pPr>
            <a:lvl4pPr indent="-323850" lvl="3" marL="1828800" rtl="0" algn="l">
              <a:spcBef>
                <a:spcPts val="300"/>
              </a:spcBef>
              <a:spcAft>
                <a:spcPts val="0"/>
              </a:spcAft>
              <a:buSzPts val="1500"/>
              <a:buChar char="■"/>
              <a:defRPr sz="1500"/>
            </a:lvl4pPr>
            <a:lvl5pPr indent="-323850" lvl="4" marL="2286000" rtl="0" algn="l">
              <a:spcBef>
                <a:spcPts val="400"/>
              </a:spcBef>
              <a:spcAft>
                <a:spcPts val="0"/>
              </a:spcAft>
              <a:buSzPts val="1500"/>
              <a:buChar char="▪"/>
              <a:defRPr sz="1500"/>
            </a:lvl5pPr>
            <a:lvl6pPr indent="-323850" lvl="5" marL="2743200" rtl="0" algn="l">
              <a:spcBef>
                <a:spcPts val="400"/>
              </a:spcBef>
              <a:spcAft>
                <a:spcPts val="0"/>
              </a:spcAft>
              <a:buSzPts val="1500"/>
              <a:buChar char="▪"/>
              <a:defRPr sz="1500"/>
            </a:lvl6pPr>
            <a:lvl7pPr indent="-323850" lvl="6" marL="3200400" rtl="0" algn="l">
              <a:spcBef>
                <a:spcPts val="400"/>
              </a:spcBef>
              <a:spcAft>
                <a:spcPts val="0"/>
              </a:spcAft>
              <a:buSzPts val="1500"/>
              <a:buChar char="▪"/>
              <a:defRPr sz="1500"/>
            </a:lvl7pPr>
            <a:lvl8pPr indent="-323850" lvl="7" marL="3657600" rtl="0" algn="l">
              <a:spcBef>
                <a:spcPts val="400"/>
              </a:spcBef>
              <a:spcAft>
                <a:spcPts val="0"/>
              </a:spcAft>
              <a:buSzPts val="1500"/>
              <a:buChar char="▪"/>
              <a:defRPr sz="1500"/>
            </a:lvl8pPr>
            <a:lvl9pPr indent="-323850" lvl="8" marL="4114800" rtl="0" algn="l">
              <a:spcBef>
                <a:spcPts val="400"/>
              </a:spcBef>
              <a:spcAft>
                <a:spcPts val="0"/>
              </a:spcAft>
              <a:buSzPts val="1500"/>
              <a:buChar char="▪"/>
              <a:defRPr sz="1500"/>
            </a:lvl9pPr>
          </a:lstStyle>
          <a:p/>
        </p:txBody>
      </p:sp>
      <p:sp>
        <p:nvSpPr>
          <p:cNvPr id="183" name="Google Shape;183;p33"/>
          <p:cNvSpPr txBox="1"/>
          <p:nvPr>
            <p:ph idx="2" type="body"/>
          </p:nvPr>
        </p:nvSpPr>
        <p:spPr>
          <a:xfrm>
            <a:off x="457201" y="1076326"/>
            <a:ext cx="3008400" cy="35184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SzPts val="1100"/>
              <a:buNone/>
              <a:defRPr sz="1100"/>
            </a:lvl1pPr>
            <a:lvl2pPr indent="-228600" lvl="1" marL="914400" rtl="0" algn="l">
              <a:spcBef>
                <a:spcPts val="200"/>
              </a:spcBef>
              <a:spcAft>
                <a:spcPts val="0"/>
              </a:spcAft>
              <a:buSzPts val="900"/>
              <a:buNone/>
              <a:defRPr sz="900"/>
            </a:lvl2pPr>
            <a:lvl3pPr indent="-228600" lvl="2" marL="1371600" rtl="0" algn="l">
              <a:spcBef>
                <a:spcPts val="200"/>
              </a:spcBef>
              <a:spcAft>
                <a:spcPts val="0"/>
              </a:spcAft>
              <a:buSzPts val="800"/>
              <a:buNone/>
              <a:defRPr sz="800"/>
            </a:lvl3pPr>
            <a:lvl4pPr indent="-228600" lvl="3" marL="1828800" rtl="0" algn="l">
              <a:spcBef>
                <a:spcPts val="100"/>
              </a:spcBef>
              <a:spcAft>
                <a:spcPts val="0"/>
              </a:spcAft>
              <a:buSzPts val="700"/>
              <a:buNone/>
              <a:defRPr sz="700"/>
            </a:lvl4pPr>
            <a:lvl5pPr indent="-228600" lvl="4" marL="2286000" rtl="0" algn="l">
              <a:spcBef>
                <a:spcPts val="200"/>
              </a:spcBef>
              <a:spcAft>
                <a:spcPts val="0"/>
              </a:spcAft>
              <a:buSzPts val="700"/>
              <a:buNone/>
              <a:defRPr sz="700"/>
            </a:lvl5pPr>
            <a:lvl6pPr indent="-228600" lvl="5" marL="2743200" rtl="0" algn="l">
              <a:spcBef>
                <a:spcPts val="200"/>
              </a:spcBef>
              <a:spcAft>
                <a:spcPts val="0"/>
              </a:spcAft>
              <a:buSzPts val="700"/>
              <a:buNone/>
              <a:defRPr sz="700"/>
            </a:lvl6pPr>
            <a:lvl7pPr indent="-228600" lvl="6" marL="3200400" rtl="0" algn="l">
              <a:spcBef>
                <a:spcPts val="200"/>
              </a:spcBef>
              <a:spcAft>
                <a:spcPts val="0"/>
              </a:spcAft>
              <a:buSzPts val="700"/>
              <a:buNone/>
              <a:defRPr sz="700"/>
            </a:lvl7pPr>
            <a:lvl8pPr indent="-228600" lvl="7" marL="3657600" rtl="0" algn="l">
              <a:spcBef>
                <a:spcPts val="200"/>
              </a:spcBef>
              <a:spcAft>
                <a:spcPts val="0"/>
              </a:spcAft>
              <a:buSzPts val="700"/>
              <a:buNone/>
              <a:defRPr sz="700"/>
            </a:lvl8pPr>
            <a:lvl9pPr indent="-228600" lvl="8" marL="4114800" rtl="0" algn="l">
              <a:spcBef>
                <a:spcPts val="200"/>
              </a:spcBef>
              <a:spcAft>
                <a:spcPts val="0"/>
              </a:spcAft>
              <a:buSzPts val="700"/>
              <a:buNone/>
              <a:defRPr sz="700"/>
            </a:lvl9pPr>
          </a:lstStyle>
          <a:p/>
        </p:txBody>
      </p:sp>
      <p:sp>
        <p:nvSpPr>
          <p:cNvPr id="184" name="Google Shape;184;p3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5" name="Google Shape;185;p3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3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34"/>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b="1" sz="1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9" name="Google Shape;189;p34"/>
          <p:cNvSpPr/>
          <p:nvPr>
            <p:ph idx="2" type="pic"/>
          </p:nvPr>
        </p:nvSpPr>
        <p:spPr>
          <a:xfrm>
            <a:off x="1792288" y="459581"/>
            <a:ext cx="5486400" cy="3086100"/>
          </a:xfrm>
          <a:prstGeom prst="rect">
            <a:avLst/>
          </a:prstGeom>
          <a:noFill/>
          <a:ln>
            <a:noFill/>
          </a:ln>
        </p:spPr>
      </p:sp>
      <p:sp>
        <p:nvSpPr>
          <p:cNvPr id="190" name="Google Shape;190;p34"/>
          <p:cNvSpPr txBox="1"/>
          <p:nvPr>
            <p:ph idx="1" type="body"/>
          </p:nvPr>
        </p:nvSpPr>
        <p:spPr>
          <a:xfrm>
            <a:off x="1792288" y="4025504"/>
            <a:ext cx="5486400" cy="603600"/>
          </a:xfrm>
          <a:prstGeom prst="rect">
            <a:avLst/>
          </a:prstGeom>
          <a:noFill/>
          <a:ln>
            <a:noFill/>
          </a:ln>
        </p:spPr>
        <p:txBody>
          <a:bodyPr anchorCtr="0" anchor="t" bIns="34275" lIns="68575" spcFirstLastPara="1" rIns="68575" wrap="square" tIns="34275">
            <a:noAutofit/>
          </a:bodyPr>
          <a:lstStyle>
            <a:lvl1pPr indent="-228600" lvl="0" marL="457200" rtl="0" algn="l">
              <a:spcBef>
                <a:spcPts val="200"/>
              </a:spcBef>
              <a:spcAft>
                <a:spcPts val="0"/>
              </a:spcAft>
              <a:buSzPts val="1100"/>
              <a:buNone/>
              <a:defRPr sz="1100"/>
            </a:lvl1pPr>
            <a:lvl2pPr indent="-228600" lvl="1" marL="914400" rtl="0" algn="l">
              <a:spcBef>
                <a:spcPts val="200"/>
              </a:spcBef>
              <a:spcAft>
                <a:spcPts val="0"/>
              </a:spcAft>
              <a:buSzPts val="900"/>
              <a:buNone/>
              <a:defRPr sz="900"/>
            </a:lvl2pPr>
            <a:lvl3pPr indent="-228600" lvl="2" marL="1371600" rtl="0" algn="l">
              <a:spcBef>
                <a:spcPts val="200"/>
              </a:spcBef>
              <a:spcAft>
                <a:spcPts val="0"/>
              </a:spcAft>
              <a:buSzPts val="800"/>
              <a:buNone/>
              <a:defRPr sz="800"/>
            </a:lvl3pPr>
            <a:lvl4pPr indent="-228600" lvl="3" marL="1828800" rtl="0" algn="l">
              <a:spcBef>
                <a:spcPts val="100"/>
              </a:spcBef>
              <a:spcAft>
                <a:spcPts val="0"/>
              </a:spcAft>
              <a:buSzPts val="700"/>
              <a:buNone/>
              <a:defRPr sz="700"/>
            </a:lvl4pPr>
            <a:lvl5pPr indent="-228600" lvl="4" marL="2286000" rtl="0" algn="l">
              <a:spcBef>
                <a:spcPts val="200"/>
              </a:spcBef>
              <a:spcAft>
                <a:spcPts val="0"/>
              </a:spcAft>
              <a:buSzPts val="700"/>
              <a:buNone/>
              <a:defRPr sz="700"/>
            </a:lvl5pPr>
            <a:lvl6pPr indent="-228600" lvl="5" marL="2743200" rtl="0" algn="l">
              <a:spcBef>
                <a:spcPts val="200"/>
              </a:spcBef>
              <a:spcAft>
                <a:spcPts val="0"/>
              </a:spcAft>
              <a:buSzPts val="700"/>
              <a:buNone/>
              <a:defRPr sz="700"/>
            </a:lvl6pPr>
            <a:lvl7pPr indent="-228600" lvl="6" marL="3200400" rtl="0" algn="l">
              <a:spcBef>
                <a:spcPts val="200"/>
              </a:spcBef>
              <a:spcAft>
                <a:spcPts val="0"/>
              </a:spcAft>
              <a:buSzPts val="700"/>
              <a:buNone/>
              <a:defRPr sz="700"/>
            </a:lvl7pPr>
            <a:lvl8pPr indent="-228600" lvl="7" marL="3657600" rtl="0" algn="l">
              <a:spcBef>
                <a:spcPts val="200"/>
              </a:spcBef>
              <a:spcAft>
                <a:spcPts val="0"/>
              </a:spcAft>
              <a:buSzPts val="700"/>
              <a:buNone/>
              <a:defRPr sz="700"/>
            </a:lvl8pPr>
            <a:lvl9pPr indent="-228600" lvl="8" marL="4114800" rtl="0" algn="l">
              <a:spcBef>
                <a:spcPts val="200"/>
              </a:spcBef>
              <a:spcAft>
                <a:spcPts val="0"/>
              </a:spcAft>
              <a:buSzPts val="700"/>
              <a:buNone/>
              <a:defRPr sz="700"/>
            </a:lvl9pPr>
          </a:lstStyle>
          <a:p/>
        </p:txBody>
      </p:sp>
      <p:sp>
        <p:nvSpPr>
          <p:cNvPr id="191" name="Google Shape;191;p34"/>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3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3" name="Google Shape;193;p34"/>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4" name="Shape 194"/>
        <p:cNvGrpSpPr/>
        <p:nvPr/>
      </p:nvGrpSpPr>
      <p:grpSpPr>
        <a:xfrm>
          <a:off x="0" y="0"/>
          <a:ext cx="0" cy="0"/>
          <a:chOff x="0" y="0"/>
          <a:chExt cx="0" cy="0"/>
        </a:xfrm>
      </p:grpSpPr>
      <p:sp>
        <p:nvSpPr>
          <p:cNvPr id="195" name="Google Shape;195;p35"/>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35"/>
          <p:cNvSpPr txBox="1"/>
          <p:nvPr>
            <p:ph idx="1" type="body"/>
          </p:nvPr>
        </p:nvSpPr>
        <p:spPr>
          <a:xfrm rot="5400000">
            <a:off x="2967038" y="-1085850"/>
            <a:ext cx="3200400" cy="80010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SzPts val="1400"/>
              <a:buChar char="▪"/>
              <a:defRPr/>
            </a:lvl6pPr>
            <a:lvl7pPr indent="-317500" lvl="6" marL="3200400" rtl="0" algn="l">
              <a:spcBef>
                <a:spcPts val="300"/>
              </a:spcBef>
              <a:spcAft>
                <a:spcPts val="0"/>
              </a:spcAft>
              <a:buSzPts val="1400"/>
              <a:buChar char="▪"/>
              <a:defRPr/>
            </a:lvl7pPr>
            <a:lvl8pPr indent="-317500" lvl="7" marL="3657600" rtl="0" algn="l">
              <a:spcBef>
                <a:spcPts val="300"/>
              </a:spcBef>
              <a:spcAft>
                <a:spcPts val="0"/>
              </a:spcAft>
              <a:buSzPts val="1400"/>
              <a:buChar char="▪"/>
              <a:defRPr/>
            </a:lvl8pPr>
            <a:lvl9pPr indent="-317500" lvl="8" marL="4114800" rtl="0" algn="l">
              <a:spcBef>
                <a:spcPts val="300"/>
              </a:spcBef>
              <a:spcAft>
                <a:spcPts val="0"/>
              </a:spcAft>
              <a:buSzPts val="1400"/>
              <a:buChar char="▪"/>
              <a:defRPr/>
            </a:lvl9pPr>
          </a:lstStyle>
          <a:p/>
        </p:txBody>
      </p:sp>
      <p:sp>
        <p:nvSpPr>
          <p:cNvPr id="197" name="Google Shape;197;p3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3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3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rot="5400000">
            <a:off x="5431526" y="1370850"/>
            <a:ext cx="4286400" cy="20019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36"/>
          <p:cNvSpPr txBox="1"/>
          <p:nvPr>
            <p:ph idx="1" type="body"/>
          </p:nvPr>
        </p:nvSpPr>
        <p:spPr>
          <a:xfrm rot="5400000">
            <a:off x="1350839" y="-555600"/>
            <a:ext cx="4286400" cy="5854800"/>
          </a:xfrm>
          <a:prstGeom prst="rect">
            <a:avLst/>
          </a:prstGeom>
          <a:noFill/>
          <a:ln>
            <a:noFill/>
          </a:ln>
        </p:spPr>
        <p:txBody>
          <a:bodyPr anchorCtr="0" anchor="t" bIns="34275" lIns="68575" spcFirstLastPara="1" rIns="68575" wrap="square" tIns="34275">
            <a:no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SzPts val="1400"/>
              <a:buChar char="▪"/>
              <a:defRPr/>
            </a:lvl6pPr>
            <a:lvl7pPr indent="-317500" lvl="6" marL="3200400" rtl="0" algn="l">
              <a:spcBef>
                <a:spcPts val="300"/>
              </a:spcBef>
              <a:spcAft>
                <a:spcPts val="0"/>
              </a:spcAft>
              <a:buSzPts val="1400"/>
              <a:buChar char="▪"/>
              <a:defRPr/>
            </a:lvl7pPr>
            <a:lvl8pPr indent="-317500" lvl="7" marL="3657600" rtl="0" algn="l">
              <a:spcBef>
                <a:spcPts val="300"/>
              </a:spcBef>
              <a:spcAft>
                <a:spcPts val="0"/>
              </a:spcAft>
              <a:buSzPts val="1400"/>
              <a:buChar char="▪"/>
              <a:defRPr/>
            </a:lvl8pPr>
            <a:lvl9pPr indent="-317500" lvl="8" marL="4114800" rtl="0" algn="l">
              <a:spcBef>
                <a:spcPts val="300"/>
              </a:spcBef>
              <a:spcAft>
                <a:spcPts val="0"/>
              </a:spcAft>
              <a:buSzPts val="1400"/>
              <a:buChar char="▪"/>
              <a:defRPr/>
            </a:lvl9pPr>
          </a:lstStyle>
          <a:p/>
        </p:txBody>
      </p:sp>
      <p:sp>
        <p:nvSpPr>
          <p:cNvPr id="203" name="Google Shape;203;p3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4" name="Google Shape;204;p3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5" name="Google Shape;205;p3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sz="900">
                <a:solidFill>
                  <a:schemeClr val="dk1"/>
                </a:solidFill>
                <a:latin typeface="Verdana"/>
                <a:ea typeface="Verdana"/>
                <a:cs typeface="Verdana"/>
                <a:sym typeface="Verdana"/>
              </a:defRPr>
            </a:lvl1pPr>
            <a:lvl2pPr indent="0" lvl="1" marL="0" marR="0" rtl="0" algn="r">
              <a:spcBef>
                <a:spcPts val="0"/>
              </a:spcBef>
              <a:buNone/>
              <a:defRPr sz="900">
                <a:solidFill>
                  <a:schemeClr val="dk1"/>
                </a:solidFill>
                <a:latin typeface="Verdana"/>
                <a:ea typeface="Verdana"/>
                <a:cs typeface="Verdana"/>
                <a:sym typeface="Verdana"/>
              </a:defRPr>
            </a:lvl2pPr>
            <a:lvl3pPr indent="0" lvl="2" marL="0" marR="0" rtl="0" algn="r">
              <a:spcBef>
                <a:spcPts val="0"/>
              </a:spcBef>
              <a:buNone/>
              <a:defRPr sz="900">
                <a:solidFill>
                  <a:schemeClr val="dk1"/>
                </a:solidFill>
                <a:latin typeface="Verdana"/>
                <a:ea typeface="Verdana"/>
                <a:cs typeface="Verdana"/>
                <a:sym typeface="Verdana"/>
              </a:defRPr>
            </a:lvl3pPr>
            <a:lvl4pPr indent="0" lvl="3" marL="0" marR="0" rtl="0" algn="r">
              <a:spcBef>
                <a:spcPts val="0"/>
              </a:spcBef>
              <a:buNone/>
              <a:defRPr sz="900">
                <a:solidFill>
                  <a:schemeClr val="dk1"/>
                </a:solidFill>
                <a:latin typeface="Verdana"/>
                <a:ea typeface="Verdana"/>
                <a:cs typeface="Verdana"/>
                <a:sym typeface="Verdana"/>
              </a:defRPr>
            </a:lvl4pPr>
            <a:lvl5pPr indent="0" lvl="4" marL="0" marR="0" rtl="0" algn="r">
              <a:spcBef>
                <a:spcPts val="0"/>
              </a:spcBef>
              <a:buNone/>
              <a:defRPr sz="900">
                <a:solidFill>
                  <a:schemeClr val="dk1"/>
                </a:solidFill>
                <a:latin typeface="Verdana"/>
                <a:ea typeface="Verdana"/>
                <a:cs typeface="Verdana"/>
                <a:sym typeface="Verdana"/>
              </a:defRPr>
            </a:lvl5pPr>
            <a:lvl6pPr indent="0" lvl="5" marL="0" marR="0" rtl="0" algn="r">
              <a:spcBef>
                <a:spcPts val="0"/>
              </a:spcBef>
              <a:buNone/>
              <a:defRPr sz="900">
                <a:solidFill>
                  <a:schemeClr val="dk1"/>
                </a:solidFill>
                <a:latin typeface="Verdana"/>
                <a:ea typeface="Verdana"/>
                <a:cs typeface="Verdana"/>
                <a:sym typeface="Verdana"/>
              </a:defRPr>
            </a:lvl6pPr>
            <a:lvl7pPr indent="0" lvl="6" marL="0" marR="0" rtl="0" algn="r">
              <a:spcBef>
                <a:spcPts val="0"/>
              </a:spcBef>
              <a:buNone/>
              <a:defRPr sz="900">
                <a:solidFill>
                  <a:schemeClr val="dk1"/>
                </a:solidFill>
                <a:latin typeface="Verdana"/>
                <a:ea typeface="Verdana"/>
                <a:cs typeface="Verdana"/>
                <a:sym typeface="Verdana"/>
              </a:defRPr>
            </a:lvl7pPr>
            <a:lvl8pPr indent="0" lvl="7" marL="0" marR="0" rtl="0" algn="r">
              <a:spcBef>
                <a:spcPts val="0"/>
              </a:spcBef>
              <a:buNone/>
              <a:defRPr sz="900">
                <a:solidFill>
                  <a:schemeClr val="dk1"/>
                </a:solidFill>
                <a:latin typeface="Verdana"/>
                <a:ea typeface="Verdana"/>
                <a:cs typeface="Verdana"/>
                <a:sym typeface="Verdana"/>
              </a:defRPr>
            </a:lvl8pPr>
            <a:lvl9pPr indent="0" lvl="8" marL="0" marR="0" rtl="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3.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2pPr>
            <a:lvl3pPr lvl="2"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3pPr>
            <a:lvl4pPr lvl="3"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4pPr>
            <a:lvl5pPr lvl="4"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5pPr>
            <a:lvl6pPr lvl="5"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6pPr>
            <a:lvl7pPr lvl="6"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7pPr>
            <a:lvl8pPr lvl="7"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8pPr>
            <a:lvl9pPr lvl="8"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74650" lvl="0" marL="457200" marR="0" rtl="0" algn="l">
              <a:spcBef>
                <a:spcPts val="50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36550" lvl="2" marL="1371600" marR="0" rtl="0" algn="l">
              <a:spcBef>
                <a:spcPts val="300"/>
              </a:spcBef>
              <a:spcAft>
                <a:spcPts val="0"/>
              </a:spcAft>
              <a:buClr>
                <a:schemeClr val="accent2"/>
              </a:buClr>
              <a:buSzPts val="1700"/>
              <a:buFont typeface="Noto Sans Symbols"/>
              <a:buChar char="□"/>
              <a:defRPr b="0" i="0" sz="17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6pPr>
            <a:lvl7pPr indent="-323850" lvl="6" marL="32004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53" name="Google Shape;53;p13"/>
          <p:cNvSpPr/>
          <p:nvPr/>
        </p:nvSpPr>
        <p:spPr>
          <a:xfrm>
            <a:off x="609600" y="1175148"/>
            <a:ext cx="7958138" cy="8215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cxnSp>
        <p:nvCxnSpPr>
          <p:cNvPr id="54" name="Google Shape;54;p13"/>
          <p:cNvCxnSpPr/>
          <p:nvPr/>
        </p:nvCxnSpPr>
        <p:spPr>
          <a:xfrm>
            <a:off x="609600" y="4629150"/>
            <a:ext cx="7924800" cy="0"/>
          </a:xfrm>
          <a:prstGeom prst="straightConnector1">
            <a:avLst/>
          </a:prstGeom>
          <a:noFill/>
          <a:ln cap="flat" cmpd="sng" w="9525">
            <a:solidFill>
              <a:schemeClr val="accent2"/>
            </a:solidFill>
            <a:prstDash val="solid"/>
            <a:round/>
            <a:headEnd len="sm" w="sm" type="none"/>
            <a:tailEnd len="sm" w="sm" type="none"/>
          </a:ln>
        </p:spPr>
      </p:cxnSp>
      <p:sp>
        <p:nvSpPr>
          <p:cNvPr id="55" name="Google Shape;55;p1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6" name="Google Shape;56;p1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7" name="Google Shape;57;p1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sz="900" u="none">
                <a:solidFill>
                  <a:schemeClr val="dk1"/>
                </a:solidFill>
                <a:latin typeface="Verdana"/>
                <a:ea typeface="Verdana"/>
                <a:cs typeface="Verdana"/>
                <a:sym typeface="Verdana"/>
              </a:defRPr>
            </a:lvl1pPr>
            <a:lvl2pPr indent="0" lvl="1" marL="0" marR="0" rtl="0" algn="r">
              <a:spcBef>
                <a:spcPts val="0"/>
              </a:spcBef>
              <a:buNone/>
              <a:defRPr b="0" sz="900" u="none">
                <a:solidFill>
                  <a:schemeClr val="dk1"/>
                </a:solidFill>
                <a:latin typeface="Verdana"/>
                <a:ea typeface="Verdana"/>
                <a:cs typeface="Verdana"/>
                <a:sym typeface="Verdana"/>
              </a:defRPr>
            </a:lvl2pPr>
            <a:lvl3pPr indent="0" lvl="2" marL="0" marR="0" rtl="0" algn="r">
              <a:spcBef>
                <a:spcPts val="0"/>
              </a:spcBef>
              <a:buNone/>
              <a:defRPr b="0" sz="900" u="none">
                <a:solidFill>
                  <a:schemeClr val="dk1"/>
                </a:solidFill>
                <a:latin typeface="Verdana"/>
                <a:ea typeface="Verdana"/>
                <a:cs typeface="Verdana"/>
                <a:sym typeface="Verdana"/>
              </a:defRPr>
            </a:lvl3pPr>
            <a:lvl4pPr indent="0" lvl="3" marL="0" marR="0" rtl="0" algn="r">
              <a:spcBef>
                <a:spcPts val="0"/>
              </a:spcBef>
              <a:buNone/>
              <a:defRPr b="0" sz="900" u="none">
                <a:solidFill>
                  <a:schemeClr val="dk1"/>
                </a:solidFill>
                <a:latin typeface="Verdana"/>
                <a:ea typeface="Verdana"/>
                <a:cs typeface="Verdana"/>
                <a:sym typeface="Verdana"/>
              </a:defRPr>
            </a:lvl4pPr>
            <a:lvl5pPr indent="0" lvl="4" marL="0" marR="0" rtl="0" algn="r">
              <a:spcBef>
                <a:spcPts val="0"/>
              </a:spcBef>
              <a:buNone/>
              <a:defRPr b="0" sz="900" u="none">
                <a:solidFill>
                  <a:schemeClr val="dk1"/>
                </a:solidFill>
                <a:latin typeface="Verdana"/>
                <a:ea typeface="Verdana"/>
                <a:cs typeface="Verdana"/>
                <a:sym typeface="Verdana"/>
              </a:defRPr>
            </a:lvl5pPr>
            <a:lvl6pPr indent="0" lvl="5" marL="0" marR="0" rtl="0" algn="r">
              <a:spcBef>
                <a:spcPts val="0"/>
              </a:spcBef>
              <a:buNone/>
              <a:defRPr b="0" sz="900" u="none">
                <a:solidFill>
                  <a:schemeClr val="dk1"/>
                </a:solidFill>
                <a:latin typeface="Verdana"/>
                <a:ea typeface="Verdana"/>
                <a:cs typeface="Verdana"/>
                <a:sym typeface="Verdana"/>
              </a:defRPr>
            </a:lvl6pPr>
            <a:lvl7pPr indent="0" lvl="6" marL="0" marR="0" rtl="0" algn="r">
              <a:spcBef>
                <a:spcPts val="0"/>
              </a:spcBef>
              <a:buNone/>
              <a:defRPr b="0" sz="900" u="none">
                <a:solidFill>
                  <a:schemeClr val="dk1"/>
                </a:solidFill>
                <a:latin typeface="Verdana"/>
                <a:ea typeface="Verdana"/>
                <a:cs typeface="Verdana"/>
                <a:sym typeface="Verdana"/>
              </a:defRPr>
            </a:lvl7pPr>
            <a:lvl8pPr indent="0" lvl="7" marL="0" marR="0" rtl="0" algn="r">
              <a:spcBef>
                <a:spcPts val="0"/>
              </a:spcBef>
              <a:buNone/>
              <a:defRPr b="0" sz="900" u="none">
                <a:solidFill>
                  <a:schemeClr val="dk1"/>
                </a:solidFill>
                <a:latin typeface="Verdana"/>
                <a:ea typeface="Verdana"/>
                <a:cs typeface="Verdana"/>
                <a:sym typeface="Verdana"/>
              </a:defRPr>
            </a:lvl8pPr>
            <a:lvl9pPr indent="0" lvl="8" marL="0" marR="0" rtl="0" algn="r">
              <a:spcBef>
                <a:spcPts val="0"/>
              </a:spcBef>
              <a:buNone/>
              <a:defRPr b="0" sz="9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2pPr>
            <a:lvl3pPr lvl="2"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3pPr>
            <a:lvl4pPr lvl="3"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4pPr>
            <a:lvl5pPr lvl="4"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5pPr>
            <a:lvl6pPr lvl="5"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6pPr>
            <a:lvl7pPr lvl="6"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7pPr>
            <a:lvl8pPr lvl="7"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8pPr>
            <a:lvl9pPr lvl="8"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9pPr>
          </a:lstStyle>
          <a:p/>
        </p:txBody>
      </p:sp>
      <p:sp>
        <p:nvSpPr>
          <p:cNvPr id="130" name="Google Shape;130;p2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74650" lvl="0" marL="457200" marR="0" rtl="0" algn="l">
              <a:spcBef>
                <a:spcPts val="50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36550" lvl="2" marL="1371600" marR="0" rtl="0" algn="l">
              <a:spcBef>
                <a:spcPts val="300"/>
              </a:spcBef>
              <a:spcAft>
                <a:spcPts val="0"/>
              </a:spcAft>
              <a:buClr>
                <a:schemeClr val="accent2"/>
              </a:buClr>
              <a:buSzPts val="1700"/>
              <a:buFont typeface="Noto Sans Symbols"/>
              <a:buChar char="□"/>
              <a:defRPr b="0" i="0" sz="17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6pPr>
            <a:lvl7pPr indent="-323850" lvl="6" marL="32004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31" name="Google Shape;131;p25"/>
          <p:cNvSpPr/>
          <p:nvPr/>
        </p:nvSpPr>
        <p:spPr>
          <a:xfrm>
            <a:off x="609600" y="1175148"/>
            <a:ext cx="7958138" cy="82152"/>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cxnSp>
        <p:nvCxnSpPr>
          <p:cNvPr id="132" name="Google Shape;132;p25"/>
          <p:cNvCxnSpPr/>
          <p:nvPr/>
        </p:nvCxnSpPr>
        <p:spPr>
          <a:xfrm>
            <a:off x="609600" y="4629150"/>
            <a:ext cx="7924800" cy="0"/>
          </a:xfrm>
          <a:prstGeom prst="straightConnector1">
            <a:avLst/>
          </a:prstGeom>
          <a:noFill/>
          <a:ln cap="flat" cmpd="sng" w="9525">
            <a:solidFill>
              <a:schemeClr val="accent2"/>
            </a:solidFill>
            <a:prstDash val="solid"/>
            <a:round/>
            <a:headEnd len="med" w="med" type="none"/>
            <a:tailEnd len="med" w="med" type="none"/>
          </a:ln>
        </p:spPr>
      </p:cxnSp>
      <p:sp>
        <p:nvSpPr>
          <p:cNvPr id="133" name="Google Shape;133;p2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134" name="Google Shape;134;p2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135" name="Google Shape;135;p2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sz="900" u="none">
                <a:solidFill>
                  <a:schemeClr val="dk1"/>
                </a:solidFill>
                <a:latin typeface="Verdana"/>
                <a:ea typeface="Verdana"/>
                <a:cs typeface="Verdana"/>
                <a:sym typeface="Verdana"/>
              </a:defRPr>
            </a:lvl1pPr>
            <a:lvl2pPr indent="0" lvl="1" marL="0" marR="0" rtl="0" algn="r">
              <a:spcBef>
                <a:spcPts val="0"/>
              </a:spcBef>
              <a:buNone/>
              <a:defRPr b="0" sz="900" u="none">
                <a:solidFill>
                  <a:schemeClr val="dk1"/>
                </a:solidFill>
                <a:latin typeface="Verdana"/>
                <a:ea typeface="Verdana"/>
                <a:cs typeface="Verdana"/>
                <a:sym typeface="Verdana"/>
              </a:defRPr>
            </a:lvl2pPr>
            <a:lvl3pPr indent="0" lvl="2" marL="0" marR="0" rtl="0" algn="r">
              <a:spcBef>
                <a:spcPts val="0"/>
              </a:spcBef>
              <a:buNone/>
              <a:defRPr b="0" sz="900" u="none">
                <a:solidFill>
                  <a:schemeClr val="dk1"/>
                </a:solidFill>
                <a:latin typeface="Verdana"/>
                <a:ea typeface="Verdana"/>
                <a:cs typeface="Verdana"/>
                <a:sym typeface="Verdana"/>
              </a:defRPr>
            </a:lvl3pPr>
            <a:lvl4pPr indent="0" lvl="3" marL="0" marR="0" rtl="0" algn="r">
              <a:spcBef>
                <a:spcPts val="0"/>
              </a:spcBef>
              <a:buNone/>
              <a:defRPr b="0" sz="900" u="none">
                <a:solidFill>
                  <a:schemeClr val="dk1"/>
                </a:solidFill>
                <a:latin typeface="Verdana"/>
                <a:ea typeface="Verdana"/>
                <a:cs typeface="Verdana"/>
                <a:sym typeface="Verdana"/>
              </a:defRPr>
            </a:lvl4pPr>
            <a:lvl5pPr indent="0" lvl="4" marL="0" marR="0" rtl="0" algn="r">
              <a:spcBef>
                <a:spcPts val="0"/>
              </a:spcBef>
              <a:buNone/>
              <a:defRPr b="0" sz="900" u="none">
                <a:solidFill>
                  <a:schemeClr val="dk1"/>
                </a:solidFill>
                <a:latin typeface="Verdana"/>
                <a:ea typeface="Verdana"/>
                <a:cs typeface="Verdana"/>
                <a:sym typeface="Verdana"/>
              </a:defRPr>
            </a:lvl5pPr>
            <a:lvl6pPr indent="0" lvl="5" marL="0" marR="0" rtl="0" algn="r">
              <a:spcBef>
                <a:spcPts val="0"/>
              </a:spcBef>
              <a:buNone/>
              <a:defRPr b="0" sz="900" u="none">
                <a:solidFill>
                  <a:schemeClr val="dk1"/>
                </a:solidFill>
                <a:latin typeface="Verdana"/>
                <a:ea typeface="Verdana"/>
                <a:cs typeface="Verdana"/>
                <a:sym typeface="Verdana"/>
              </a:defRPr>
            </a:lvl6pPr>
            <a:lvl7pPr indent="0" lvl="6" marL="0" marR="0" rtl="0" algn="r">
              <a:spcBef>
                <a:spcPts val="0"/>
              </a:spcBef>
              <a:buNone/>
              <a:defRPr b="0" sz="900" u="none">
                <a:solidFill>
                  <a:schemeClr val="dk1"/>
                </a:solidFill>
                <a:latin typeface="Verdana"/>
                <a:ea typeface="Verdana"/>
                <a:cs typeface="Verdana"/>
                <a:sym typeface="Verdana"/>
              </a:defRPr>
            </a:lvl7pPr>
            <a:lvl8pPr indent="0" lvl="7" marL="0" marR="0" rtl="0" algn="r">
              <a:spcBef>
                <a:spcPts val="0"/>
              </a:spcBef>
              <a:buNone/>
              <a:defRPr b="0" sz="900" u="none">
                <a:solidFill>
                  <a:schemeClr val="dk1"/>
                </a:solidFill>
                <a:latin typeface="Verdana"/>
                <a:ea typeface="Verdana"/>
                <a:cs typeface="Verdana"/>
                <a:sym typeface="Verdana"/>
              </a:defRPr>
            </a:lvl8pPr>
            <a:lvl9pPr indent="0" lvl="8" marL="0" marR="0" rtl="0" algn="r">
              <a:spcBef>
                <a:spcPts val="0"/>
              </a:spcBef>
              <a:buNone/>
              <a:defRPr b="0" sz="9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09" name="Shape 209"/>
        <p:cNvGrpSpPr/>
        <p:nvPr/>
      </p:nvGrpSpPr>
      <p:grpSpPr>
        <a:xfrm>
          <a:off x="0" y="0"/>
          <a:ext cx="0" cy="0"/>
          <a:chOff x="0" y="0"/>
          <a:chExt cx="0" cy="0"/>
        </a:xfrm>
      </p:grpSpPr>
      <p:pic>
        <p:nvPicPr>
          <p:cNvPr id="210" name="Google Shape;210;p37"/>
          <p:cNvPicPr preferRelativeResize="0"/>
          <p:nvPr/>
        </p:nvPicPr>
        <p:blipFill rotWithShape="1">
          <a:blip r:embed="rId4">
            <a:alphaModFix/>
          </a:blip>
          <a:srcRect b="0" l="0" r="0" t="0"/>
          <a:stretch/>
        </p:blipFill>
        <p:spPr>
          <a:xfrm>
            <a:off x="60288" y="67108"/>
            <a:ext cx="2193131" cy="714375"/>
          </a:xfrm>
          <a:prstGeom prst="rect">
            <a:avLst/>
          </a:prstGeom>
          <a:noFill/>
          <a:ln>
            <a:noFill/>
          </a:ln>
        </p:spPr>
      </p:pic>
      <p:pic>
        <p:nvPicPr>
          <p:cNvPr id="211" name="Google Shape;211;p37"/>
          <p:cNvPicPr preferRelativeResize="0"/>
          <p:nvPr/>
        </p:nvPicPr>
        <p:blipFill rotWithShape="1">
          <a:blip r:embed="rId5">
            <a:alphaModFix/>
          </a:blip>
          <a:srcRect b="0" l="0" r="0" t="0"/>
          <a:stretch/>
        </p:blipFill>
        <p:spPr>
          <a:xfrm>
            <a:off x="8333618" y="48058"/>
            <a:ext cx="750094" cy="857250"/>
          </a:xfrm>
          <a:prstGeom prst="rect">
            <a:avLst/>
          </a:prstGeom>
          <a:noFill/>
          <a:ln>
            <a:noFill/>
          </a:ln>
        </p:spPr>
      </p:pic>
      <p:sp>
        <p:nvSpPr>
          <p:cNvPr id="212" name="Google Shape;212;p37"/>
          <p:cNvSpPr txBox="1"/>
          <p:nvPr/>
        </p:nvSpPr>
        <p:spPr>
          <a:xfrm>
            <a:off x="592284" y="1897964"/>
            <a:ext cx="7886700" cy="994172"/>
          </a:xfrm>
          <a:prstGeom prst="rect">
            <a:avLst/>
          </a:prstGeom>
          <a:noFill/>
          <a:ln>
            <a:noFill/>
          </a:ln>
        </p:spPr>
        <p:txBody>
          <a:bodyPr anchorCtr="0" anchor="ctr" bIns="34275" lIns="68575" spcFirstLastPara="1" rIns="68575" wrap="square" tIns="34275">
            <a:normAutofit lnSpcReduction="20000"/>
          </a:bodyPr>
          <a:lstStyle/>
          <a:p>
            <a:pPr indent="0" lvl="0" marL="0" rtl="0" algn="ctr">
              <a:lnSpc>
                <a:spcPct val="90000"/>
              </a:lnSpc>
              <a:spcBef>
                <a:spcPts val="0"/>
              </a:spcBef>
              <a:spcAft>
                <a:spcPts val="0"/>
              </a:spcAft>
              <a:buClr>
                <a:srgbClr val="7030A0"/>
              </a:buClr>
              <a:buSzPts val="3000"/>
              <a:buFont typeface="Verdana"/>
              <a:buNone/>
            </a:pPr>
            <a:r>
              <a:t/>
            </a:r>
            <a:endParaRPr sz="2400">
              <a:solidFill>
                <a:schemeClr val="dk1"/>
              </a:solidFill>
            </a:endParaRPr>
          </a:p>
          <a:p>
            <a:pPr indent="0" lvl="0" marL="0" rtl="0" algn="l">
              <a:lnSpc>
                <a:spcPct val="90000"/>
              </a:lnSpc>
              <a:spcBef>
                <a:spcPts val="0"/>
              </a:spcBef>
              <a:spcAft>
                <a:spcPts val="0"/>
              </a:spcAft>
              <a:buClr>
                <a:srgbClr val="7030A0"/>
              </a:buClr>
              <a:buSzPts val="3000"/>
              <a:buFont typeface="Verdana"/>
              <a:buNone/>
            </a:pPr>
            <a:r>
              <a:rPr lang="en" sz="2400">
                <a:solidFill>
                  <a:schemeClr val="dk1"/>
                </a:solidFill>
              </a:rPr>
              <a:t>     Optimizing Delivery Routes for Cost and Reliability</a:t>
            </a:r>
            <a:endParaRPr sz="2400">
              <a:solidFill>
                <a:schemeClr val="dk1"/>
              </a:solidFill>
            </a:endParaRPr>
          </a:p>
          <a:p>
            <a:pPr indent="0" lvl="0" marL="0" marR="0" rtl="0" algn="l">
              <a:lnSpc>
                <a:spcPct val="90000"/>
              </a:lnSpc>
              <a:spcBef>
                <a:spcPts val="0"/>
              </a:spcBef>
              <a:spcAft>
                <a:spcPts val="0"/>
              </a:spcAft>
              <a:buClr>
                <a:srgbClr val="7030A0"/>
              </a:buClr>
              <a:buSzPts val="3000"/>
              <a:buFont typeface="Verdana"/>
              <a:buNone/>
            </a:pPr>
            <a:r>
              <a:t/>
            </a:r>
            <a:endParaRPr b="1" sz="3000">
              <a:solidFill>
                <a:srgbClr val="7030A0"/>
              </a:solidFill>
              <a:latin typeface="Verdana"/>
              <a:ea typeface="Verdana"/>
              <a:cs typeface="Verdana"/>
              <a:sym typeface="Verdana"/>
            </a:endParaRPr>
          </a:p>
        </p:txBody>
      </p:sp>
      <p:sp>
        <p:nvSpPr>
          <p:cNvPr id="213" name="Google Shape;213;p37"/>
          <p:cNvSpPr txBox="1"/>
          <p:nvPr/>
        </p:nvSpPr>
        <p:spPr>
          <a:xfrm>
            <a:off x="722167" y="3887927"/>
            <a:ext cx="25719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FF0000"/>
              </a:buClr>
              <a:buSzPts val="1800"/>
              <a:buFont typeface="Noto Sans Symbols"/>
              <a:buNone/>
            </a:pPr>
            <a:r>
              <a:t/>
            </a:r>
            <a:endParaRPr b="1" sz="1800">
              <a:solidFill>
                <a:srgbClr val="FF0000"/>
              </a:solidFill>
              <a:latin typeface="Verdana"/>
              <a:ea typeface="Verdana"/>
              <a:cs typeface="Verdana"/>
              <a:sym typeface="Verdana"/>
            </a:endParaRPr>
          </a:p>
        </p:txBody>
      </p:sp>
      <p:sp>
        <p:nvSpPr>
          <p:cNvPr id="214" name="Google Shape;214;p37"/>
          <p:cNvSpPr txBox="1"/>
          <p:nvPr/>
        </p:nvSpPr>
        <p:spPr>
          <a:xfrm>
            <a:off x="5473575" y="3887925"/>
            <a:ext cx="36102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DEEPAK S (221801008)</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SRIRAAM GV(221801052) </a:t>
            </a:r>
            <a:endParaRPr b="1" sz="1800">
              <a:solidFill>
                <a:srgbClr val="FF0000"/>
              </a:solidFill>
              <a:latin typeface="Verdana"/>
              <a:ea typeface="Verdana"/>
              <a:cs typeface="Verdana"/>
              <a:sym typeface="Verdana"/>
            </a:endParaRPr>
          </a:p>
        </p:txBody>
      </p:sp>
      <p:sp>
        <p:nvSpPr>
          <p:cNvPr id="215" name="Google Shape;215;p37"/>
          <p:cNvSpPr txBox="1"/>
          <p:nvPr/>
        </p:nvSpPr>
        <p:spPr>
          <a:xfrm>
            <a:off x="531668" y="909853"/>
            <a:ext cx="7886700" cy="541843"/>
          </a:xfrm>
          <a:prstGeom prst="rect">
            <a:avLst/>
          </a:prstGeom>
          <a:noFill/>
          <a:ln>
            <a:noFill/>
          </a:ln>
        </p:spPr>
        <p:txBody>
          <a:bodyPr anchorCtr="0" anchor="ctr" bIns="34275" lIns="68575" spcFirstLastPara="1" rIns="68575" wrap="square" tIns="34275">
            <a:normAutofit lnSpcReduction="20000"/>
          </a:bodyPr>
          <a:lstStyle/>
          <a:p>
            <a:pPr indent="0" lvl="0" marL="0" marR="0" rtl="0" algn="ctr">
              <a:lnSpc>
                <a:spcPct val="90000"/>
              </a:lnSpc>
              <a:spcBef>
                <a:spcPts val="0"/>
              </a:spcBef>
              <a:spcAft>
                <a:spcPts val="0"/>
              </a:spcAft>
              <a:buClr>
                <a:srgbClr val="002060"/>
              </a:buClr>
              <a:buSzPts val="2100"/>
              <a:buFont typeface="Verdana"/>
              <a:buNone/>
            </a:pPr>
            <a:r>
              <a:rPr b="1" lang="en" sz="2100">
                <a:solidFill>
                  <a:srgbClr val="002060"/>
                </a:solidFill>
                <a:latin typeface="Verdana"/>
                <a:ea typeface="Verdana"/>
                <a:cs typeface="Verdana"/>
                <a:sym typeface="Verdana"/>
              </a:rPr>
              <a:t>Department of Artificial Intelligence and Data Science</a:t>
            </a:r>
            <a:endParaRPr b="1" sz="2100">
              <a:solidFill>
                <a:srgbClr val="002060"/>
              </a:solidFill>
              <a:latin typeface="Verdana"/>
              <a:ea typeface="Verdana"/>
              <a:cs typeface="Verdana"/>
              <a:sym typeface="Verdana"/>
            </a:endParaRPr>
          </a:p>
        </p:txBody>
      </p:sp>
      <p:sp>
        <p:nvSpPr>
          <p:cNvPr id="216" name="Google Shape;216;p37"/>
          <p:cNvSpPr txBox="1"/>
          <p:nvPr/>
        </p:nvSpPr>
        <p:spPr>
          <a:xfrm>
            <a:off x="121225" y="3682425"/>
            <a:ext cx="44508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FF0000"/>
                </a:solidFill>
                <a:latin typeface="Verdana"/>
                <a:ea typeface="Verdana"/>
                <a:cs typeface="Verdana"/>
                <a:sym typeface="Verdana"/>
              </a:rPr>
              <a:t>MS.P JAYASRI ARCHANA DEVI AP-SG</a:t>
            </a:r>
            <a:endParaRPr b="1" sz="18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1800"/>
              <a:buFont typeface="Noto Sans Symbols"/>
              <a:buNone/>
            </a:pPr>
            <a:r>
              <a:t/>
            </a:r>
            <a:endParaRPr b="1" sz="1800">
              <a:solidFill>
                <a:srgbClr val="FF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Drawback of Existing System</a:t>
            </a:r>
            <a:endParaRPr/>
          </a:p>
        </p:txBody>
      </p:sp>
      <p:sp>
        <p:nvSpPr>
          <p:cNvPr id="296" name="Google Shape;296;p4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1200"/>
              </a:spcBef>
              <a:spcAft>
                <a:spcPts val="0"/>
              </a:spcAft>
              <a:buSzPts val="2400"/>
              <a:buFont typeface="Times New Roman"/>
              <a:buChar char="●"/>
            </a:pPr>
            <a:r>
              <a:rPr lang="en" sz="2400">
                <a:latin typeface="Times New Roman"/>
                <a:ea typeface="Times New Roman"/>
                <a:cs typeface="Times New Roman"/>
                <a:sym typeface="Times New Roman"/>
              </a:rPr>
              <a:t>Manual planning and Heuristic algorithms leads to  increasing transportation costs and operational inefficiencies.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Suboptimal routing and resource allocation drive up operational expenses, reducing profitability.</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Fixed schedules hinder adaptability to changing conditions.</a:t>
            </a:r>
            <a:endParaRPr sz="2400">
              <a:latin typeface="Times New Roman"/>
              <a:ea typeface="Times New Roman"/>
              <a:cs typeface="Times New Roman"/>
              <a:sym typeface="Times New Roman"/>
            </a:endParaRPr>
          </a:p>
          <a:p>
            <a:pPr indent="-215900" lvl="0" marL="355600" rtl="0" algn="l">
              <a:spcBef>
                <a:spcPts val="1200"/>
              </a:spcBef>
              <a:spcAft>
                <a:spcPts val="0"/>
              </a:spcAft>
              <a:buSzPts val="2300"/>
              <a:buNone/>
            </a:pPr>
            <a:r>
              <a:t/>
            </a:r>
            <a:endParaRPr/>
          </a:p>
        </p:txBody>
      </p:sp>
      <p:sp>
        <p:nvSpPr>
          <p:cNvPr id="297" name="Google Shape;297;p46"/>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98" name="Google Shape;298;p4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99" name="Google Shape;299;p4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666250" y="639700"/>
            <a:ext cx="8001000" cy="533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Proposed System</a:t>
            </a:r>
            <a:endParaRPr/>
          </a:p>
        </p:txBody>
      </p:sp>
      <p:sp>
        <p:nvSpPr>
          <p:cNvPr id="305" name="Google Shape;305;p47"/>
          <p:cNvSpPr txBox="1"/>
          <p:nvPr>
            <p:ph idx="1" type="body"/>
          </p:nvPr>
        </p:nvSpPr>
        <p:spPr>
          <a:xfrm>
            <a:off x="533400" y="1304675"/>
            <a:ext cx="8001000" cy="3620400"/>
          </a:xfrm>
          <a:prstGeom prst="rect">
            <a:avLst/>
          </a:prstGeom>
          <a:noFill/>
          <a:ln>
            <a:noFill/>
          </a:ln>
        </p:spPr>
        <p:txBody>
          <a:bodyPr anchorCtr="0" anchor="t" bIns="34275" lIns="68575" spcFirstLastPara="1" rIns="68575" wrap="square" tIns="34275">
            <a:noAutofit/>
          </a:bodyPr>
          <a:lstStyle/>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Gather data on past shipments, including routes, travel times, costs, and delivery reliability.</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Identify patterns, inefficiencies, and cost drivers in the transportation process.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Use dijkstra algorithm to find the most efficient routes, considering factors like distance, traffic, and delivery windows.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Integrate real-time traffic and weather data to adjust routes dynamically.</a:t>
            </a:r>
            <a:endParaRPr sz="24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latin typeface="Times New Roman"/>
              <a:ea typeface="Times New Roman"/>
              <a:cs typeface="Times New Roman"/>
              <a:sym typeface="Times New Roman"/>
            </a:endParaRPr>
          </a:p>
        </p:txBody>
      </p:sp>
      <p:sp>
        <p:nvSpPr>
          <p:cNvPr id="306" name="Google Shape;306;p47"/>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07" name="Google Shape;307;p4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08" name="Google Shape;308;p4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Font typeface="Arial"/>
              <a:buNone/>
            </a:pPr>
            <a:r>
              <a:rPr lang="en">
                <a:solidFill>
                  <a:schemeClr val="dk1"/>
                </a:solidFill>
              </a:rPr>
              <a:t>Proposed System</a:t>
            </a:r>
            <a:endParaRPr/>
          </a:p>
        </p:txBody>
      </p:sp>
      <p:sp>
        <p:nvSpPr>
          <p:cNvPr id="314" name="Google Shape;314;p48"/>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Provide drivers with optimized route suggestions and training to use the best navigation tools.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Continuously monitor transportation performance and adjust strategies based on data insights.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Use automated systems to schedule deliveries more efficiently, reducing downtime for drivers.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To predict model output time using a production dataset</a:t>
            </a:r>
            <a:endParaRPr sz="2400">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315" name="Google Shape;315;p4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First Review</a:t>
            </a:r>
            <a:endParaRPr/>
          </a:p>
        </p:txBody>
      </p:sp>
      <p:sp>
        <p:nvSpPr>
          <p:cNvPr id="316" name="Google Shape;316;p4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17" name="Google Shape;317;p4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0" y="-272974"/>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System Architecture</a:t>
            </a:r>
            <a:endParaRPr/>
          </a:p>
        </p:txBody>
      </p:sp>
      <p:sp>
        <p:nvSpPr>
          <p:cNvPr id="323" name="Google Shape;323;p4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24" name="Google Shape;324;p4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25" name="Google Shape;325;p4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49"/>
          <p:cNvPicPr preferRelativeResize="0"/>
          <p:nvPr/>
        </p:nvPicPr>
        <p:blipFill>
          <a:blip r:embed="rId3">
            <a:alphaModFix/>
          </a:blip>
          <a:stretch>
            <a:fillRect/>
          </a:stretch>
        </p:blipFill>
        <p:spPr>
          <a:xfrm>
            <a:off x="152400" y="639025"/>
            <a:ext cx="8982574" cy="396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List of modules</a:t>
            </a:r>
            <a:endParaRPr/>
          </a:p>
        </p:txBody>
      </p:sp>
      <p:sp>
        <p:nvSpPr>
          <p:cNvPr id="332" name="Google Shape;332;p50"/>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1. Data Collection Module</a:t>
            </a:r>
            <a:endParaRPr b="1" sz="2400">
              <a:latin typeface="Times New Roman"/>
              <a:ea typeface="Times New Roman"/>
              <a:cs typeface="Times New Roman"/>
              <a:sym typeface="Times New Roman"/>
            </a:endParaRPr>
          </a:p>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2. Data Processing &amp; Preprocessing Module</a:t>
            </a:r>
            <a:endParaRPr b="1" sz="2400">
              <a:latin typeface="Times New Roman"/>
              <a:ea typeface="Times New Roman"/>
              <a:cs typeface="Times New Roman"/>
              <a:sym typeface="Times New Roman"/>
            </a:endParaRPr>
          </a:p>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3. Route Optimization Module</a:t>
            </a:r>
            <a:endParaRPr b="1" sz="2400">
              <a:latin typeface="Times New Roman"/>
              <a:ea typeface="Times New Roman"/>
              <a:cs typeface="Times New Roman"/>
              <a:sym typeface="Times New Roman"/>
            </a:endParaRPr>
          </a:p>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4. Real-Time Monitoring &amp; Adjustment Module</a:t>
            </a:r>
            <a:endParaRPr b="1" sz="2400">
              <a:latin typeface="Times New Roman"/>
              <a:ea typeface="Times New Roman"/>
              <a:cs typeface="Times New Roman"/>
              <a:sym typeface="Times New Roman"/>
            </a:endParaRPr>
          </a:p>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5. Cost Analysis &amp; Reporting Module</a:t>
            </a:r>
            <a:endParaRPr b="1" sz="2400">
              <a:latin typeface="Times New Roman"/>
              <a:ea typeface="Times New Roman"/>
              <a:cs typeface="Times New Roman"/>
              <a:sym typeface="Times New Roman"/>
            </a:endParaRPr>
          </a:p>
          <a:p>
            <a:pPr indent="-215900" lvl="0" marL="355600" rtl="0" algn="l">
              <a:spcBef>
                <a:spcPts val="0"/>
              </a:spcBef>
              <a:spcAft>
                <a:spcPts val="0"/>
              </a:spcAft>
              <a:buSzPts val="2300"/>
              <a:buNone/>
            </a:pPr>
            <a:r>
              <a:rPr b="1" lang="en" sz="2400">
                <a:latin typeface="Times New Roman"/>
                <a:ea typeface="Times New Roman"/>
                <a:cs typeface="Times New Roman"/>
                <a:sym typeface="Times New Roman"/>
              </a:rPr>
              <a:t>6. Customer Satisfaction &amp; Feedback Module</a:t>
            </a:r>
            <a:endParaRPr b="1" sz="2400">
              <a:latin typeface="Times New Roman"/>
              <a:ea typeface="Times New Roman"/>
              <a:cs typeface="Times New Roman"/>
              <a:sym typeface="Times New Roman"/>
            </a:endParaRPr>
          </a:p>
        </p:txBody>
      </p:sp>
      <p:sp>
        <p:nvSpPr>
          <p:cNvPr id="333" name="Google Shape;333;p5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34" name="Google Shape;334;p5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35" name="Google Shape;335;p5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215900" lvl="0" marL="355600" rtl="0" algn="l">
              <a:spcBef>
                <a:spcPts val="0"/>
              </a:spcBef>
              <a:spcAft>
                <a:spcPts val="0"/>
              </a:spcAft>
              <a:buClr>
                <a:schemeClr val="dk1"/>
              </a:buClr>
              <a:buSzPts val="2300"/>
              <a:buFont typeface="Arial"/>
              <a:buNone/>
            </a:pPr>
            <a:r>
              <a:rPr b="1" lang="en" sz="2700">
                <a:solidFill>
                  <a:schemeClr val="dk1"/>
                </a:solidFill>
                <a:latin typeface="Times New Roman"/>
                <a:ea typeface="Times New Roman"/>
                <a:cs typeface="Times New Roman"/>
                <a:sym typeface="Times New Roman"/>
              </a:rPr>
              <a:t>Data Collection Module:</a:t>
            </a:r>
            <a:endParaRPr sz="2700"/>
          </a:p>
        </p:txBody>
      </p:sp>
      <p:sp>
        <p:nvSpPr>
          <p:cNvPr id="341" name="Google Shape;341;p51"/>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600">
                <a:latin typeface="Times New Roman"/>
                <a:ea typeface="Times New Roman"/>
                <a:cs typeface="Times New Roman"/>
                <a:sym typeface="Times New Roman"/>
              </a:rPr>
              <a:t>Module collects historical shipment data and real-time information from various sources.</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Arial"/>
              <a:buAutoNum type="arabicPeriod"/>
            </a:pPr>
            <a:r>
              <a:rPr b="1" lang="en" sz="1600">
                <a:latin typeface="Times New Roman"/>
                <a:ea typeface="Times New Roman"/>
                <a:cs typeface="Times New Roman"/>
                <a:sym typeface="Times New Roman"/>
              </a:rPr>
              <a:t>Data Sources Identification</a:t>
            </a:r>
            <a:r>
              <a:rPr lang="en" sz="1600">
                <a:latin typeface="Times New Roman"/>
                <a:ea typeface="Times New Roman"/>
                <a:cs typeface="Times New Roman"/>
                <a:sym typeface="Times New Roman"/>
              </a:rPr>
              <a:t>: Identify relevant sources like</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shipment records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GPS data</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Traffic &amp; weather</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time for shipment.</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cost.</a:t>
            </a:r>
            <a:endParaRPr sz="1600">
              <a:latin typeface="Times New Roman"/>
              <a:ea typeface="Times New Roman"/>
              <a:cs typeface="Times New Roman"/>
              <a:sym typeface="Times New Roman"/>
            </a:endParaRPr>
          </a:p>
        </p:txBody>
      </p:sp>
      <p:sp>
        <p:nvSpPr>
          <p:cNvPr id="342" name="Google Shape;342;p5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43" name="Google Shape;343;p5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44" name="Google Shape;344;p5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51"/>
          <p:cNvPicPr preferRelativeResize="0"/>
          <p:nvPr/>
        </p:nvPicPr>
        <p:blipFill>
          <a:blip r:embed="rId3">
            <a:alphaModFix/>
          </a:blip>
          <a:stretch>
            <a:fillRect/>
          </a:stretch>
        </p:blipFill>
        <p:spPr>
          <a:xfrm>
            <a:off x="3797250" y="2067450"/>
            <a:ext cx="4412576" cy="225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215900" lvl="0" marL="355600" rtl="0" algn="l">
              <a:spcBef>
                <a:spcPts val="0"/>
              </a:spcBef>
              <a:spcAft>
                <a:spcPts val="0"/>
              </a:spcAft>
              <a:buClr>
                <a:schemeClr val="dk1"/>
              </a:buClr>
              <a:buSzPts val="2300"/>
              <a:buFont typeface="Arial"/>
              <a:buNone/>
            </a:pPr>
            <a:r>
              <a:rPr b="1" lang="en" sz="2400">
                <a:solidFill>
                  <a:schemeClr val="dk1"/>
                </a:solidFill>
                <a:latin typeface="Times New Roman"/>
                <a:ea typeface="Times New Roman"/>
                <a:cs typeface="Times New Roman"/>
                <a:sym typeface="Times New Roman"/>
              </a:rPr>
              <a:t>Data Processing &amp; Preprocessing Module:</a:t>
            </a:r>
            <a:endParaRPr sz="2700"/>
          </a:p>
        </p:txBody>
      </p:sp>
      <p:sp>
        <p:nvSpPr>
          <p:cNvPr id="351" name="Google Shape;351;p52"/>
          <p:cNvSpPr txBox="1"/>
          <p:nvPr>
            <p:ph idx="1" type="body"/>
          </p:nvPr>
        </p:nvSpPr>
        <p:spPr>
          <a:xfrm>
            <a:off x="566738" y="1314450"/>
            <a:ext cx="8001000" cy="3200400"/>
          </a:xfrm>
          <a:prstGeom prst="rect">
            <a:avLst/>
          </a:prstGeom>
          <a:noFill/>
          <a:ln>
            <a:noFill/>
          </a:ln>
          <a:effectLst>
            <a:outerShdw blurRad="57150" rotWithShape="0" algn="bl" dir="5400000" dist="19050">
              <a:srgbClr val="000000">
                <a:alpha val="50000"/>
              </a:srgbClr>
            </a:outerShdw>
          </a:effectLst>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Module preprocesses and transforms raw data into formats suitable for analysis.</a:t>
            </a:r>
            <a:endParaRPr sz="13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Algorithm Steps:</a:t>
            </a:r>
            <a:endParaRPr sz="1400">
              <a:latin typeface="Times New Roman"/>
              <a:ea typeface="Times New Roman"/>
              <a:cs typeface="Times New Roman"/>
              <a:sym typeface="Times New Roman"/>
            </a:endParaRPr>
          </a:p>
          <a:p>
            <a:pPr indent="0" lvl="0" marL="0" rtl="0" algn="just">
              <a:lnSpc>
                <a:spcPct val="100000"/>
              </a:lnSpc>
              <a:spcBef>
                <a:spcPts val="200"/>
              </a:spcBef>
              <a:spcAft>
                <a:spcPts val="0"/>
              </a:spcAft>
              <a:buNone/>
            </a:pPr>
            <a:r>
              <a:rPr lang="en" sz="1400">
                <a:latin typeface="Times New Roman"/>
                <a:ea typeface="Times New Roman"/>
                <a:cs typeface="Times New Roman"/>
                <a:sym typeface="Times New Roman"/>
              </a:rPr>
              <a:t>Data Loading:</a:t>
            </a:r>
            <a:endParaRPr sz="1400">
              <a:latin typeface="Times New Roman"/>
              <a:ea typeface="Times New Roman"/>
              <a:cs typeface="Times New Roman"/>
              <a:sym typeface="Times New Roman"/>
            </a:endParaRPr>
          </a:p>
          <a:p>
            <a:pPr indent="0" lvl="0" marL="0" rtl="0" algn="just">
              <a:spcBef>
                <a:spcPts val="0"/>
              </a:spcBef>
              <a:spcAft>
                <a:spcPts val="0"/>
              </a:spcAft>
              <a:buNone/>
            </a:pPr>
            <a:r>
              <a:rPr lang="en" sz="1400">
                <a:latin typeface="Times New Roman"/>
                <a:ea typeface="Times New Roman"/>
                <a:cs typeface="Times New Roman"/>
                <a:sym typeface="Times New Roman"/>
              </a:rPr>
              <a:t>  import pandas as pd</a:t>
            </a:r>
            <a:endParaRPr sz="1400">
              <a:latin typeface="Times New Roman"/>
              <a:ea typeface="Times New Roman"/>
              <a:cs typeface="Times New Roman"/>
              <a:sym typeface="Times New Roman"/>
            </a:endParaRPr>
          </a:p>
          <a:p>
            <a:pPr indent="0" lvl="0" marL="0" rtl="0" algn="just">
              <a:spcBef>
                <a:spcPts val="0"/>
              </a:spcBef>
              <a:spcAft>
                <a:spcPts val="0"/>
              </a:spcAft>
              <a:buNone/>
            </a:pPr>
            <a:r>
              <a:rPr lang="en" sz="1400">
                <a:latin typeface="Times New Roman"/>
                <a:ea typeface="Times New Roman"/>
                <a:cs typeface="Times New Roman"/>
                <a:sym typeface="Times New Roman"/>
              </a:rPr>
              <a:t>  df = pd.read_csv('shipment_data.csv')</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identify Missing Values:</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  print(df.isnull().sum())</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Imputation/Removal:</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  df['distance'] = df['distance'].fillna(df['distance'].mean())</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Drop rows with missing categorical values:</a:t>
            </a:r>
            <a:endParaRPr sz="14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400">
                <a:latin typeface="Times New Roman"/>
                <a:ea typeface="Times New Roman"/>
                <a:cs typeface="Times New Roman"/>
                <a:sym typeface="Times New Roman"/>
              </a:rPr>
              <a:t>  df.dropna(subset=['traffic_conditions', 'weather_conditions'], inplace=True)</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300">
              <a:latin typeface="Times New Roman"/>
              <a:ea typeface="Times New Roman"/>
              <a:cs typeface="Times New Roman"/>
              <a:sym typeface="Times New Roman"/>
            </a:endParaRPr>
          </a:p>
        </p:txBody>
      </p:sp>
      <p:sp>
        <p:nvSpPr>
          <p:cNvPr id="352" name="Google Shape;352;p52"/>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53" name="Google Shape;353;p52"/>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54" name="Google Shape;354;p52"/>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60" name="Google Shape;360;p5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61" name="Google Shape;361;p5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3"/>
          <p:cNvSpPr txBox="1"/>
          <p:nvPr/>
        </p:nvSpPr>
        <p:spPr>
          <a:xfrm>
            <a:off x="472500" y="555025"/>
            <a:ext cx="4099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Verdana"/>
                <a:ea typeface="Verdana"/>
                <a:cs typeface="Verdana"/>
                <a:sym typeface="Verdana"/>
              </a:rPr>
              <a:t>MODEL FLOW DIAGRAM</a:t>
            </a:r>
            <a:endParaRPr sz="2300">
              <a:solidFill>
                <a:schemeClr val="accent2"/>
              </a:solidFill>
              <a:latin typeface="Verdana"/>
              <a:ea typeface="Verdana"/>
              <a:cs typeface="Verdana"/>
              <a:sym typeface="Verdana"/>
            </a:endParaRPr>
          </a:p>
        </p:txBody>
      </p:sp>
      <p:pic>
        <p:nvPicPr>
          <p:cNvPr id="363" name="Google Shape;363;p53"/>
          <p:cNvPicPr preferRelativeResize="0"/>
          <p:nvPr/>
        </p:nvPicPr>
        <p:blipFill>
          <a:blip r:embed="rId3">
            <a:alphaModFix/>
          </a:blip>
          <a:stretch>
            <a:fillRect/>
          </a:stretch>
        </p:blipFill>
        <p:spPr>
          <a:xfrm>
            <a:off x="1105050" y="1270850"/>
            <a:ext cx="6835050" cy="3353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b="1" lang="en" sz="2400">
                <a:solidFill>
                  <a:schemeClr val="dk1"/>
                </a:solidFill>
                <a:latin typeface="Times New Roman"/>
                <a:ea typeface="Times New Roman"/>
                <a:cs typeface="Times New Roman"/>
                <a:sym typeface="Times New Roman"/>
              </a:rPr>
              <a:t>Route Optimization Module:</a:t>
            </a:r>
            <a:endParaRPr sz="2700"/>
          </a:p>
        </p:txBody>
      </p:sp>
      <p:sp>
        <p:nvSpPr>
          <p:cNvPr id="369" name="Google Shape;369;p54"/>
          <p:cNvSpPr txBox="1"/>
          <p:nvPr>
            <p:ph idx="1" type="body"/>
          </p:nvPr>
        </p:nvSpPr>
        <p:spPr>
          <a:xfrm>
            <a:off x="571501" y="1255425"/>
            <a:ext cx="8723400" cy="3200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Optimized Route Optimization Algorithm (A* with Real-Time Enhancements):</a:t>
            </a:r>
            <a:endParaRPr b="1" sz="1300">
              <a:latin typeface="Arial"/>
              <a:ea typeface="Arial"/>
              <a:cs typeface="Arial"/>
              <a:sym typeface="Arial"/>
            </a:endParaRPr>
          </a:p>
          <a:p>
            <a:pPr indent="0" lvl="0" marL="0" rtl="0" algn="l">
              <a:lnSpc>
                <a:spcPct val="115000"/>
              </a:lnSpc>
              <a:spcBef>
                <a:spcPts val="1400"/>
              </a:spcBef>
              <a:spcAft>
                <a:spcPts val="0"/>
              </a:spcAft>
              <a:buNone/>
            </a:pPr>
            <a:r>
              <a:rPr b="1" lang="en" sz="1100">
                <a:latin typeface="Times New Roman"/>
                <a:ea typeface="Times New Roman"/>
                <a:cs typeface="Times New Roman"/>
                <a:sym typeface="Times New Roman"/>
              </a:rPr>
              <a:t>Input</a:t>
            </a:r>
            <a:r>
              <a:rPr lang="en" sz="1100">
                <a:latin typeface="Times New Roman"/>
                <a:ea typeface="Times New Roman"/>
                <a:cs typeface="Times New Roman"/>
                <a:sym typeface="Times New Roman"/>
              </a:rPr>
              <a:t>: Graph G=(V,E), start S, destination D, real-time data T(t), W(t).</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Initialization</a:t>
            </a:r>
            <a:r>
              <a:rPr lang="en" sz="1100">
                <a:latin typeface="Times New Roman"/>
                <a:ea typeface="Times New Roman"/>
                <a:cs typeface="Times New Roman"/>
                <a:sym typeface="Times New Roman"/>
              </a:rPr>
              <a:t>:Set g(S)=0,g(v)=∞,use heuristic h(v) for estimating cost, and priority queue with f(v)=g(v)+h(v).</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Algorithm Steps</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Add S to the queue with f(S).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Expand the node u with the smallest f(u). If u=D return the path.</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For each neighbor v, update g(v)if a lower cost is found, and recalculate f(v), then add v to the queue.</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Repeat until destination D is reached.</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Real-Time Updates</a:t>
            </a:r>
            <a:r>
              <a:rPr lang="en" sz="1100">
                <a:latin typeface="Times New Roman"/>
                <a:ea typeface="Times New Roman"/>
                <a:cs typeface="Times New Roman"/>
                <a:sym typeface="Times New Roman"/>
              </a:rPr>
              <a:t>: Adjust edge weights w(u,v) based on real-time traffic/weather data.</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Output</a:t>
            </a:r>
            <a:r>
              <a:rPr lang="en" sz="1100">
                <a:latin typeface="Times New Roman"/>
                <a:ea typeface="Times New Roman"/>
                <a:cs typeface="Times New Roman"/>
                <a:sym typeface="Times New Roman"/>
              </a:rPr>
              <a:t>: Return the optimal path minimizing f(v).</a:t>
            </a:r>
            <a:endParaRPr b="1" sz="1100">
              <a:latin typeface="Times New Roman"/>
              <a:ea typeface="Times New Roman"/>
              <a:cs typeface="Times New Roman"/>
              <a:sym typeface="Times New Roman"/>
            </a:endParaRPr>
          </a:p>
          <a:p>
            <a:pPr indent="-215900" lvl="0" marL="355600" rtl="0" algn="l">
              <a:spcBef>
                <a:spcPts val="1200"/>
              </a:spcBef>
              <a:spcAft>
                <a:spcPts val="0"/>
              </a:spcAft>
              <a:buSzPts val="2300"/>
              <a:buNone/>
            </a:pPr>
            <a:r>
              <a:t/>
            </a:r>
            <a:endParaRPr sz="1600">
              <a:latin typeface="Times New Roman"/>
              <a:ea typeface="Times New Roman"/>
              <a:cs typeface="Times New Roman"/>
              <a:sym typeface="Times New Roman"/>
            </a:endParaRPr>
          </a:p>
        </p:txBody>
      </p:sp>
      <p:sp>
        <p:nvSpPr>
          <p:cNvPr id="370" name="Google Shape;370;p54"/>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71" name="Google Shape;371;p5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72" name="Google Shape;372;p54"/>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78" name="Google Shape;378;p55"/>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79" name="Google Shape;379;p55"/>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5"/>
          <p:cNvSpPr txBox="1"/>
          <p:nvPr/>
        </p:nvSpPr>
        <p:spPr>
          <a:xfrm>
            <a:off x="472500" y="555025"/>
            <a:ext cx="4099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Verdana"/>
                <a:ea typeface="Verdana"/>
                <a:cs typeface="Verdana"/>
                <a:sym typeface="Verdana"/>
              </a:rPr>
              <a:t>MODEL FLOW DIAGRAM</a:t>
            </a:r>
            <a:endParaRPr sz="2300">
              <a:solidFill>
                <a:schemeClr val="accent2"/>
              </a:solidFill>
              <a:latin typeface="Verdana"/>
              <a:ea typeface="Verdana"/>
              <a:cs typeface="Verdana"/>
              <a:sym typeface="Verdana"/>
            </a:endParaRPr>
          </a:p>
        </p:txBody>
      </p:sp>
      <p:pic>
        <p:nvPicPr>
          <p:cNvPr id="381" name="Google Shape;381;p55"/>
          <p:cNvPicPr preferRelativeResize="0"/>
          <p:nvPr/>
        </p:nvPicPr>
        <p:blipFill>
          <a:blip r:embed="rId3">
            <a:alphaModFix/>
          </a:blip>
          <a:stretch>
            <a:fillRect/>
          </a:stretch>
        </p:blipFill>
        <p:spPr>
          <a:xfrm>
            <a:off x="2034925" y="1280500"/>
            <a:ext cx="5398225" cy="330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0" name="Shape 220"/>
        <p:cNvGrpSpPr/>
        <p:nvPr/>
      </p:nvGrpSpPr>
      <p:grpSpPr>
        <a:xfrm>
          <a:off x="0" y="0"/>
          <a:ext cx="0" cy="0"/>
          <a:chOff x="0" y="0"/>
          <a:chExt cx="0" cy="0"/>
        </a:xfrm>
      </p:grpSpPr>
      <p:sp>
        <p:nvSpPr>
          <p:cNvPr id="221" name="Google Shape;221;p3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Problem Statement and Motivation</a:t>
            </a:r>
            <a:endParaRPr sz="2100"/>
          </a:p>
        </p:txBody>
      </p:sp>
      <p:sp>
        <p:nvSpPr>
          <p:cNvPr id="222" name="Google Shape;222;p38"/>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500"/>
              </a:spcBef>
              <a:spcAft>
                <a:spcPts val="0"/>
              </a:spcAft>
              <a:buClr>
                <a:schemeClr val="dk1"/>
              </a:buClr>
              <a:buSzPts val="2300"/>
              <a:buFont typeface="Arial"/>
              <a:buNone/>
            </a:pPr>
            <a:r>
              <a:rPr lang="en" sz="2400">
                <a:latin typeface="Times New Roman"/>
                <a:ea typeface="Times New Roman"/>
                <a:cs typeface="Times New Roman"/>
                <a:sym typeface="Times New Roman"/>
              </a:rPr>
              <a:t>A supply chain management firm aims to optimize logistic and transportation routes by analyzing historical data on shipments and delivery times.</a:t>
            </a:r>
            <a:endParaRPr sz="2400">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2300"/>
              <a:buFont typeface="Arial"/>
              <a:buNone/>
            </a:pPr>
            <a:r>
              <a:rPr b="1" lang="en" sz="2400">
                <a:latin typeface="Times New Roman"/>
                <a:ea typeface="Times New Roman"/>
                <a:cs typeface="Times New Roman"/>
                <a:sym typeface="Times New Roman"/>
              </a:rPr>
              <a:t>Motivation:</a:t>
            </a:r>
            <a:endParaRPr b="1" sz="2400">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2300"/>
              <a:buFont typeface="Arial"/>
              <a:buNone/>
            </a:pPr>
            <a:r>
              <a:rPr lang="en" sz="2400">
                <a:latin typeface="Times New Roman"/>
                <a:ea typeface="Times New Roman"/>
                <a:cs typeface="Times New Roman"/>
                <a:sym typeface="Times New Roman"/>
              </a:rPr>
              <a:t>Aim to minimize transportation costs and improve delivery reliability</a:t>
            </a:r>
            <a:endParaRPr sz="2400">
              <a:solidFill>
                <a:srgbClr val="000000"/>
              </a:solidFill>
              <a:latin typeface="Times New Roman"/>
              <a:ea typeface="Times New Roman"/>
              <a:cs typeface="Times New Roman"/>
              <a:sym typeface="Times New Roman"/>
            </a:endParaRPr>
          </a:p>
        </p:txBody>
      </p:sp>
      <p:sp>
        <p:nvSpPr>
          <p:cNvPr id="223" name="Google Shape;223;p38"/>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First Review</a:t>
            </a:r>
            <a:endParaRPr/>
          </a:p>
        </p:txBody>
      </p:sp>
      <p:sp>
        <p:nvSpPr>
          <p:cNvPr id="224" name="Google Shape;224;p3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25" name="Google Shape;225;p3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215900" lvl="0" marL="355600" rtl="0" algn="l">
              <a:spcBef>
                <a:spcPts val="0"/>
              </a:spcBef>
              <a:spcAft>
                <a:spcPts val="0"/>
              </a:spcAft>
              <a:buClr>
                <a:schemeClr val="dk1"/>
              </a:buClr>
              <a:buSzPts val="2300"/>
              <a:buFont typeface="Arial"/>
              <a:buNone/>
            </a:pPr>
            <a:r>
              <a:rPr b="1" lang="en" sz="2400">
                <a:solidFill>
                  <a:schemeClr val="dk1"/>
                </a:solidFill>
                <a:latin typeface="Times New Roman"/>
                <a:ea typeface="Times New Roman"/>
                <a:cs typeface="Times New Roman"/>
                <a:sym typeface="Times New Roman"/>
              </a:rPr>
              <a:t>Real-Time Monitoring &amp; Adjustment Module:</a:t>
            </a:r>
            <a:endParaRPr sz="2700"/>
          </a:p>
        </p:txBody>
      </p:sp>
      <p:sp>
        <p:nvSpPr>
          <p:cNvPr id="387" name="Google Shape;387;p5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1200"/>
              </a:spcBef>
              <a:spcAft>
                <a:spcPts val="0"/>
              </a:spcAft>
              <a:buNone/>
            </a:pPr>
            <a:r>
              <a:rPr b="1" lang="en" sz="1100">
                <a:latin typeface="Times New Roman"/>
                <a:ea typeface="Times New Roman"/>
                <a:cs typeface="Times New Roman"/>
                <a:sym typeface="Times New Roman"/>
              </a:rPr>
              <a:t>Input:</a:t>
            </a:r>
            <a:endParaRPr b="1" sz="1100">
              <a:latin typeface="Times New Roman"/>
              <a:ea typeface="Times New Roman"/>
              <a:cs typeface="Times New Roman"/>
              <a:sym typeface="Times New Roman"/>
            </a:endParaRPr>
          </a:p>
          <a:p>
            <a:pPr indent="-298450" lvl="0" marL="457200" rtl="0" algn="l">
              <a:lnSpc>
                <a:spcPct val="100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Real-time data:</a:t>
            </a:r>
            <a:endParaRPr sz="1100">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Traffic conditions T(t)</a:t>
            </a:r>
            <a:endParaRPr sz="1100">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Weather conditions W(t)</a:t>
            </a:r>
            <a:endParaRPr sz="1100">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Current shipment status S(t)</a:t>
            </a:r>
            <a:endParaRPr sz="1100">
              <a:latin typeface="Times New Roman"/>
              <a:ea typeface="Times New Roman"/>
              <a:cs typeface="Times New Roman"/>
              <a:sym typeface="Times New Roman"/>
            </a:endParaRPr>
          </a:p>
          <a:p>
            <a:pPr indent="-298450" lvl="2" marL="1371600" rtl="0" algn="l">
              <a:lnSpc>
                <a:spcPct val="100000"/>
              </a:lnSpc>
              <a:spcBef>
                <a:spcPts val="0"/>
              </a:spcBef>
              <a:spcAft>
                <a:spcPts val="0"/>
              </a:spcAft>
              <a:buClr>
                <a:schemeClr val="dk1"/>
              </a:buClr>
              <a:buSzPts val="1100"/>
              <a:buFont typeface="Times New Roman"/>
              <a:buChar char="■"/>
            </a:pPr>
            <a:r>
              <a:rPr lang="en" sz="1100">
                <a:latin typeface="Times New Roman"/>
                <a:ea typeface="Times New Roman"/>
                <a:cs typeface="Times New Roman"/>
                <a:sym typeface="Times New Roman"/>
              </a:rPr>
              <a:t>GPS data G(t)</a:t>
            </a:r>
            <a:endParaRPr sz="1100">
              <a:latin typeface="Times New Roman"/>
              <a:ea typeface="Times New Roman"/>
              <a:cs typeface="Times New Roman"/>
              <a:sym typeface="Times New Roman"/>
            </a:endParaRPr>
          </a:p>
          <a:p>
            <a:pPr indent="-298450" lvl="0" marL="457200" rtl="0" algn="l">
              <a:lnSpc>
                <a:spcPct val="1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Historical data:Past route performance P={p1,p2,…,pn}</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Data Preprocessing:</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Normalize real-time data:</a:t>
            </a:r>
            <a:endParaRPr sz="1100">
              <a:latin typeface="Arial"/>
              <a:ea typeface="Arial"/>
              <a:cs typeface="Arial"/>
              <a:sym typeface="Arial"/>
            </a:endParaRPr>
          </a:p>
          <a:p>
            <a:pPr indent="0" lvl="0" marL="0" rtl="0" algn="l">
              <a:lnSpc>
                <a:spcPct val="100000"/>
              </a:lnSpc>
              <a:spcBef>
                <a:spcPts val="1200"/>
              </a:spcBef>
              <a:spcAft>
                <a:spcPts val="1200"/>
              </a:spcAft>
              <a:buNone/>
            </a:pPr>
            <a:r>
              <a:t/>
            </a:r>
            <a:endParaRPr sz="1100">
              <a:latin typeface="Times New Roman"/>
              <a:ea typeface="Times New Roman"/>
              <a:cs typeface="Times New Roman"/>
              <a:sym typeface="Times New Roman"/>
            </a:endParaRPr>
          </a:p>
        </p:txBody>
      </p:sp>
      <p:sp>
        <p:nvSpPr>
          <p:cNvPr id="388" name="Google Shape;388;p56"/>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389" name="Google Shape;389;p5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390" name="Google Shape;390;p5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91" name="Google Shape;391;p56"/>
          <p:cNvPicPr preferRelativeResize="0"/>
          <p:nvPr/>
        </p:nvPicPr>
        <p:blipFill>
          <a:blip r:embed="rId3">
            <a:alphaModFix/>
          </a:blip>
          <a:stretch>
            <a:fillRect/>
          </a:stretch>
        </p:blipFill>
        <p:spPr>
          <a:xfrm>
            <a:off x="2957975" y="3041072"/>
            <a:ext cx="4467225" cy="123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215900" lvl="0" marL="355600" rtl="0" algn="l">
              <a:spcBef>
                <a:spcPts val="0"/>
              </a:spcBef>
              <a:spcAft>
                <a:spcPts val="0"/>
              </a:spcAft>
              <a:buNone/>
            </a:pPr>
            <a:r>
              <a:rPr b="1" lang="en" sz="2400">
                <a:solidFill>
                  <a:schemeClr val="dk1"/>
                </a:solidFill>
                <a:latin typeface="Times New Roman"/>
                <a:ea typeface="Times New Roman"/>
                <a:cs typeface="Times New Roman"/>
                <a:sym typeface="Times New Roman"/>
              </a:rPr>
              <a:t>Real-Time Monitoring &amp; Adjustment Module:</a:t>
            </a:r>
            <a:endParaRPr/>
          </a:p>
        </p:txBody>
      </p:sp>
      <p:sp>
        <p:nvSpPr>
          <p:cNvPr id="397" name="Google Shape;397;p57"/>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3.Dynamic Cost Estimation: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Estimate cost of current route: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Path Adjustment Criteria:</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Define thresholds for rerouting:</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If C_current(t)&gt;C_threshold, adjust the route.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New route estimation: </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Real-Time Updates:</a:t>
            </a:r>
            <a:r>
              <a:rPr lang="en" sz="1100">
                <a:latin typeface="Arial"/>
                <a:ea typeface="Arial"/>
                <a:cs typeface="Arial"/>
                <a:sym typeface="Arial"/>
              </a:rPr>
              <a:t>Continuously monitor and update costs based on new data</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Output:</a:t>
            </a:r>
            <a:r>
              <a:rPr lang="en" sz="1100">
                <a:latin typeface="Arial"/>
                <a:ea typeface="Arial"/>
                <a:cs typeface="Arial"/>
                <a:sym typeface="Arial"/>
              </a:rPr>
              <a:t>Adjusted route and estimated time of arrival (ETA): </a:t>
            </a:r>
            <a:endParaRPr sz="1100">
              <a:latin typeface="Arial"/>
              <a:ea typeface="Arial"/>
              <a:cs typeface="Arial"/>
              <a:sym typeface="Arial"/>
            </a:endParaRPr>
          </a:p>
          <a:p>
            <a:pPr indent="0" lvl="0" marL="0" rtl="0" algn="l">
              <a:spcBef>
                <a:spcPts val="1200"/>
              </a:spcBef>
              <a:spcAft>
                <a:spcPts val="0"/>
              </a:spcAft>
              <a:buNone/>
            </a:pPr>
            <a:r>
              <a:t/>
            </a:r>
            <a:endParaRPr/>
          </a:p>
        </p:txBody>
      </p:sp>
      <p:pic>
        <p:nvPicPr>
          <p:cNvPr id="398" name="Google Shape;398;p57"/>
          <p:cNvPicPr preferRelativeResize="0"/>
          <p:nvPr/>
        </p:nvPicPr>
        <p:blipFill>
          <a:blip r:embed="rId3">
            <a:alphaModFix/>
          </a:blip>
          <a:stretch>
            <a:fillRect/>
          </a:stretch>
        </p:blipFill>
        <p:spPr>
          <a:xfrm>
            <a:off x="3053625" y="1618525"/>
            <a:ext cx="3836919" cy="323850"/>
          </a:xfrm>
          <a:prstGeom prst="rect">
            <a:avLst/>
          </a:prstGeom>
          <a:noFill/>
          <a:ln>
            <a:noFill/>
          </a:ln>
        </p:spPr>
      </p:pic>
      <p:pic>
        <p:nvPicPr>
          <p:cNvPr id="399" name="Google Shape;399;p57"/>
          <p:cNvPicPr preferRelativeResize="0"/>
          <p:nvPr/>
        </p:nvPicPr>
        <p:blipFill>
          <a:blip r:embed="rId4">
            <a:alphaModFix/>
          </a:blip>
          <a:stretch>
            <a:fillRect/>
          </a:stretch>
        </p:blipFill>
        <p:spPr>
          <a:xfrm>
            <a:off x="2502875" y="2752725"/>
            <a:ext cx="2590800" cy="323850"/>
          </a:xfrm>
          <a:prstGeom prst="rect">
            <a:avLst/>
          </a:prstGeom>
          <a:noFill/>
          <a:ln>
            <a:noFill/>
          </a:ln>
        </p:spPr>
      </p:pic>
      <p:pic>
        <p:nvPicPr>
          <p:cNvPr id="400" name="Google Shape;400;p57"/>
          <p:cNvPicPr preferRelativeResize="0"/>
          <p:nvPr/>
        </p:nvPicPr>
        <p:blipFill>
          <a:blip r:embed="rId5">
            <a:alphaModFix/>
          </a:blip>
          <a:stretch>
            <a:fillRect/>
          </a:stretch>
        </p:blipFill>
        <p:spPr>
          <a:xfrm>
            <a:off x="5600775" y="3133050"/>
            <a:ext cx="3339975" cy="323850"/>
          </a:xfrm>
          <a:prstGeom prst="rect">
            <a:avLst/>
          </a:prstGeom>
          <a:noFill/>
          <a:ln>
            <a:noFill/>
          </a:ln>
        </p:spPr>
      </p:pic>
      <p:pic>
        <p:nvPicPr>
          <p:cNvPr id="401" name="Google Shape;401;p57"/>
          <p:cNvPicPr preferRelativeResize="0"/>
          <p:nvPr/>
        </p:nvPicPr>
        <p:blipFill>
          <a:blip r:embed="rId6">
            <a:alphaModFix/>
          </a:blip>
          <a:stretch>
            <a:fillRect/>
          </a:stretch>
        </p:blipFill>
        <p:spPr>
          <a:xfrm>
            <a:off x="2822838" y="3695700"/>
            <a:ext cx="3114675" cy="819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b="1" lang="en" sz="2400">
                <a:solidFill>
                  <a:schemeClr val="dk1"/>
                </a:solidFill>
                <a:latin typeface="Times New Roman"/>
                <a:ea typeface="Times New Roman"/>
                <a:cs typeface="Times New Roman"/>
                <a:sym typeface="Times New Roman"/>
              </a:rPr>
              <a:t>Cost Analysis &amp; Reporting Module:</a:t>
            </a:r>
            <a:endParaRPr sz="2700"/>
          </a:p>
        </p:txBody>
      </p:sp>
      <p:sp>
        <p:nvSpPr>
          <p:cNvPr id="407" name="Google Shape;407;p58"/>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100">
                <a:latin typeface="Arial"/>
                <a:ea typeface="Arial"/>
                <a:cs typeface="Arial"/>
                <a:sym typeface="Arial"/>
              </a:rPr>
              <a:t>Input: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Historical cost data: C={c1,c2,…,cn}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Cost categories: C={Transport,Labor,Materials,Overheads}C</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100">
                <a:latin typeface="Arial"/>
                <a:ea typeface="Arial"/>
                <a:cs typeface="Arial"/>
                <a:sym typeface="Arial"/>
              </a:rPr>
              <a:t>Budget limit: B</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Data Preprocessing:</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Normalize cost data:</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Cost Aggregation: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latin typeface="Arial"/>
                <a:ea typeface="Arial"/>
                <a:cs typeface="Arial"/>
                <a:sym typeface="Arial"/>
              </a:rPr>
              <a:t>Aggregate costs by category: </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Cost Optimization: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latin typeface="Arial"/>
                <a:ea typeface="Arial"/>
                <a:cs typeface="Arial"/>
                <a:sym typeface="Arial"/>
              </a:rPr>
              <a:t>Objective Function:</a:t>
            </a: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SzPts val="1100"/>
              <a:buNone/>
            </a:pPr>
            <a:r>
              <a:t/>
            </a:r>
            <a:endParaRPr b="1" sz="1100">
              <a:latin typeface="Arial"/>
              <a:ea typeface="Arial"/>
              <a:cs typeface="Arial"/>
              <a:sym typeface="Arial"/>
            </a:endParaRPr>
          </a:p>
        </p:txBody>
      </p:sp>
      <p:sp>
        <p:nvSpPr>
          <p:cNvPr id="408" name="Google Shape;408;p5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409" name="Google Shape;409;p5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410" name="Google Shape;410;p5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411" name="Google Shape;411;p58"/>
          <p:cNvPicPr preferRelativeResize="0"/>
          <p:nvPr/>
        </p:nvPicPr>
        <p:blipFill>
          <a:blip r:embed="rId3">
            <a:alphaModFix/>
          </a:blip>
          <a:stretch>
            <a:fillRect/>
          </a:stretch>
        </p:blipFill>
        <p:spPr>
          <a:xfrm>
            <a:off x="2479400" y="2424775"/>
            <a:ext cx="3778300" cy="844050"/>
          </a:xfrm>
          <a:prstGeom prst="rect">
            <a:avLst/>
          </a:prstGeom>
          <a:noFill/>
          <a:ln>
            <a:noFill/>
          </a:ln>
        </p:spPr>
      </p:pic>
      <p:pic>
        <p:nvPicPr>
          <p:cNvPr id="412" name="Google Shape;412;p58"/>
          <p:cNvPicPr preferRelativeResize="0"/>
          <p:nvPr/>
        </p:nvPicPr>
        <p:blipFill>
          <a:blip r:embed="rId4">
            <a:alphaModFix/>
          </a:blip>
          <a:stretch>
            <a:fillRect/>
          </a:stretch>
        </p:blipFill>
        <p:spPr>
          <a:xfrm>
            <a:off x="3034750" y="3326275"/>
            <a:ext cx="2838450" cy="511400"/>
          </a:xfrm>
          <a:prstGeom prst="rect">
            <a:avLst/>
          </a:prstGeom>
          <a:noFill/>
          <a:ln>
            <a:noFill/>
          </a:ln>
        </p:spPr>
      </p:pic>
      <p:pic>
        <p:nvPicPr>
          <p:cNvPr id="413" name="Google Shape;413;p58"/>
          <p:cNvPicPr preferRelativeResize="0"/>
          <p:nvPr/>
        </p:nvPicPr>
        <p:blipFill>
          <a:blip r:embed="rId5">
            <a:alphaModFix/>
          </a:blip>
          <a:stretch>
            <a:fillRect/>
          </a:stretch>
        </p:blipFill>
        <p:spPr>
          <a:xfrm>
            <a:off x="2590800" y="3952708"/>
            <a:ext cx="2552700" cy="61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139700" rtl="0" algn="l">
              <a:spcBef>
                <a:spcPts val="0"/>
              </a:spcBef>
              <a:spcAft>
                <a:spcPts val="0"/>
              </a:spcAft>
              <a:buNone/>
            </a:pPr>
            <a:r>
              <a:rPr b="1" lang="en" sz="2400">
                <a:solidFill>
                  <a:schemeClr val="dk1"/>
                </a:solidFill>
                <a:latin typeface="Times New Roman"/>
                <a:ea typeface="Times New Roman"/>
                <a:cs typeface="Times New Roman"/>
                <a:sym typeface="Times New Roman"/>
              </a:rPr>
              <a:t>Cost Analysis &amp; Reporting Module</a:t>
            </a:r>
            <a:r>
              <a:rPr lang="en" sz="2700">
                <a:solidFill>
                  <a:schemeClr val="dk1"/>
                </a:solidFill>
              </a:rPr>
              <a:t>:</a:t>
            </a:r>
            <a:endParaRPr/>
          </a:p>
        </p:txBody>
      </p:sp>
      <p:sp>
        <p:nvSpPr>
          <p:cNvPr id="419" name="Google Shape;419;p59"/>
          <p:cNvSpPr txBox="1"/>
          <p:nvPr>
            <p:ph idx="1" type="body"/>
          </p:nvPr>
        </p:nvSpPr>
        <p:spPr>
          <a:xfrm>
            <a:off x="566738" y="1390650"/>
            <a:ext cx="8001000" cy="3200400"/>
          </a:xfrm>
          <a:prstGeom prst="rect">
            <a:avLst/>
          </a:prstGeom>
        </p:spPr>
        <p:txBody>
          <a:bodyPr anchorCtr="0" anchor="t" bIns="34275" lIns="68575" spcFirstLastPara="1" rIns="68575" wrap="square" tIns="34275">
            <a:noAutofit/>
          </a:bodyPr>
          <a:lstStyle/>
          <a:p>
            <a:pPr indent="-298450" lvl="0" marL="457200" rtl="0" algn="l">
              <a:lnSpc>
                <a:spcPct val="100000"/>
              </a:lnSpc>
              <a:spcBef>
                <a:spcPts val="1200"/>
              </a:spcBef>
              <a:spcAft>
                <a:spcPts val="0"/>
              </a:spcAft>
              <a:buClr>
                <a:schemeClr val="dk1"/>
              </a:buClr>
              <a:buSzPts val="1100"/>
              <a:buFont typeface="Arial"/>
              <a:buChar char="●"/>
            </a:pPr>
            <a:r>
              <a:rPr b="1" lang="en" sz="1100">
                <a:latin typeface="Arial"/>
                <a:ea typeface="Arial"/>
                <a:cs typeface="Arial"/>
                <a:sym typeface="Arial"/>
              </a:rPr>
              <a:t>Constraints:</a:t>
            </a:r>
            <a:endParaRPr b="1"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b="1" lang="en" sz="1100">
                <a:latin typeface="Arial"/>
                <a:ea typeface="Arial"/>
                <a:cs typeface="Arial"/>
                <a:sym typeface="Arial"/>
              </a:rPr>
              <a:t>Linear Programming:</a:t>
            </a:r>
            <a:endParaRPr b="1" sz="1100">
              <a:latin typeface="Arial"/>
              <a:ea typeface="Arial"/>
              <a:cs typeface="Arial"/>
              <a:sym typeface="Arial"/>
            </a:endParaRPr>
          </a:p>
          <a:p>
            <a:pPr indent="-298450" lvl="0" marL="457200" rtl="0" algn="l">
              <a:lnSpc>
                <a:spcPct val="100000"/>
              </a:lnSpc>
              <a:spcBef>
                <a:spcPts val="1200"/>
              </a:spcBef>
              <a:spcAft>
                <a:spcPts val="0"/>
              </a:spcAft>
              <a:buClr>
                <a:schemeClr val="dk1"/>
              </a:buClr>
              <a:buSzPts val="1100"/>
              <a:buFont typeface="Arial"/>
              <a:buChar char="●"/>
            </a:pPr>
            <a:r>
              <a:rPr lang="en" sz="1100">
                <a:latin typeface="Arial"/>
                <a:ea typeface="Arial"/>
                <a:cs typeface="Arial"/>
                <a:sym typeface="Arial"/>
              </a:rPr>
              <a:t>Maximize profit: </a:t>
            </a:r>
            <a:endParaRPr sz="1100">
              <a:latin typeface="Arial"/>
              <a:ea typeface="Arial"/>
              <a:cs typeface="Arial"/>
              <a:sym typeface="Arial"/>
            </a:endParaRPr>
          </a:p>
          <a:p>
            <a:pPr indent="0" lvl="0" marL="457200" rtl="0" algn="l">
              <a:lnSpc>
                <a:spcPct val="100000"/>
              </a:lnSpc>
              <a:spcBef>
                <a:spcPts val="1200"/>
              </a:spcBef>
              <a:spcAft>
                <a:spcPts val="0"/>
              </a:spcAft>
              <a:buNone/>
            </a:pPr>
            <a:r>
              <a:t/>
            </a:r>
            <a:endParaRPr sz="1100">
              <a:latin typeface="Arial"/>
              <a:ea typeface="Arial"/>
              <a:cs typeface="Arial"/>
              <a:sym typeface="Arial"/>
            </a:endParaRPr>
          </a:p>
          <a:p>
            <a:pPr indent="-298450" lvl="0" marL="457200" rtl="0" algn="l">
              <a:lnSpc>
                <a:spcPct val="100000"/>
              </a:lnSpc>
              <a:spcBef>
                <a:spcPts val="1200"/>
              </a:spcBef>
              <a:spcAft>
                <a:spcPts val="0"/>
              </a:spcAft>
              <a:buClr>
                <a:schemeClr val="dk1"/>
              </a:buClr>
              <a:buSzPts val="1100"/>
              <a:buFont typeface="Arial"/>
              <a:buChar char="●"/>
            </a:pPr>
            <a:r>
              <a:rPr lang="en" sz="1100">
                <a:latin typeface="Arial"/>
                <a:ea typeface="Arial"/>
                <a:cs typeface="Arial"/>
                <a:sym typeface="Arial"/>
              </a:rPr>
              <a:t>Subject to: </a:t>
            </a:r>
            <a:endParaRPr sz="1100">
              <a:latin typeface="Arial"/>
              <a:ea typeface="Arial"/>
              <a:cs typeface="Arial"/>
              <a:sym typeface="Arial"/>
            </a:endParaRPr>
          </a:p>
          <a:p>
            <a:pPr indent="0" lvl="0" marL="0" rtl="0" algn="l">
              <a:lnSpc>
                <a:spcPct val="100000"/>
              </a:lnSpc>
              <a:spcBef>
                <a:spcPts val="1200"/>
              </a:spcBef>
              <a:spcAft>
                <a:spcPts val="0"/>
              </a:spcAft>
              <a:buNone/>
            </a:pPr>
            <a:r>
              <a:rPr b="1" lang="en" sz="1100">
                <a:latin typeface="Arial"/>
                <a:ea typeface="Arial"/>
                <a:cs typeface="Arial"/>
                <a:sym typeface="Arial"/>
              </a:rPr>
              <a:t>Reporting:</a:t>
            </a:r>
            <a:endParaRPr b="1" sz="1100">
              <a:latin typeface="Arial"/>
              <a:ea typeface="Arial"/>
              <a:cs typeface="Arial"/>
              <a:sym typeface="Arial"/>
            </a:endParaRPr>
          </a:p>
          <a:p>
            <a:pPr indent="-298450" lvl="0" marL="457200" rtl="0" algn="l">
              <a:lnSpc>
                <a:spcPct val="100000"/>
              </a:lnSpc>
              <a:spcBef>
                <a:spcPts val="1200"/>
              </a:spcBef>
              <a:spcAft>
                <a:spcPts val="0"/>
              </a:spcAft>
              <a:buClr>
                <a:schemeClr val="dk1"/>
              </a:buClr>
              <a:buSzPts val="1100"/>
              <a:buFont typeface="Arial"/>
              <a:buChar char="●"/>
            </a:pPr>
            <a:r>
              <a:rPr lang="en" sz="1100">
                <a:latin typeface="Arial"/>
                <a:ea typeface="Arial"/>
                <a:cs typeface="Arial"/>
                <a:sym typeface="Arial"/>
              </a:rPr>
              <a:t>Generate summary reports of total costs and potential savings:</a:t>
            </a:r>
            <a:endParaRPr sz="1100">
              <a:latin typeface="Arial"/>
              <a:ea typeface="Arial"/>
              <a:cs typeface="Arial"/>
              <a:sym typeface="Arial"/>
            </a:endParaRPr>
          </a:p>
          <a:p>
            <a:pPr indent="0" lvl="0" marL="457200" rtl="0" algn="l">
              <a:lnSpc>
                <a:spcPct val="100000"/>
              </a:lnSpc>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1200"/>
              </a:spcBef>
              <a:spcAft>
                <a:spcPts val="0"/>
              </a:spcAft>
              <a:buNone/>
            </a:pPr>
            <a:r>
              <a:rPr b="1" lang="en" sz="1100">
                <a:latin typeface="Arial"/>
                <a:ea typeface="Arial"/>
                <a:cs typeface="Arial"/>
                <a:sym typeface="Arial"/>
              </a:rPr>
              <a:t>Output:</a:t>
            </a:r>
            <a:r>
              <a:rPr lang="en" sz="1100">
                <a:latin typeface="Arial"/>
                <a:ea typeface="Arial"/>
                <a:cs typeface="Arial"/>
                <a:sym typeface="Arial"/>
              </a:rPr>
              <a:t>Optimized cost report and summary of total costs.</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a:p>
        </p:txBody>
      </p:sp>
      <p:pic>
        <p:nvPicPr>
          <p:cNvPr id="420" name="Google Shape;420;p59"/>
          <p:cNvPicPr preferRelativeResize="0"/>
          <p:nvPr/>
        </p:nvPicPr>
        <p:blipFill>
          <a:blip r:embed="rId3">
            <a:alphaModFix/>
          </a:blip>
          <a:stretch>
            <a:fillRect/>
          </a:stretch>
        </p:blipFill>
        <p:spPr>
          <a:xfrm>
            <a:off x="2145025" y="2208563"/>
            <a:ext cx="1947250" cy="452400"/>
          </a:xfrm>
          <a:prstGeom prst="rect">
            <a:avLst/>
          </a:prstGeom>
          <a:noFill/>
          <a:ln>
            <a:noFill/>
          </a:ln>
        </p:spPr>
      </p:pic>
      <p:pic>
        <p:nvPicPr>
          <p:cNvPr id="421" name="Google Shape;421;p59"/>
          <p:cNvPicPr preferRelativeResize="0"/>
          <p:nvPr/>
        </p:nvPicPr>
        <p:blipFill>
          <a:blip r:embed="rId4">
            <a:alphaModFix/>
          </a:blip>
          <a:stretch>
            <a:fillRect/>
          </a:stretch>
        </p:blipFill>
        <p:spPr>
          <a:xfrm>
            <a:off x="1863600" y="2868225"/>
            <a:ext cx="1706136" cy="323850"/>
          </a:xfrm>
          <a:prstGeom prst="rect">
            <a:avLst/>
          </a:prstGeom>
          <a:noFill/>
          <a:ln>
            <a:noFill/>
          </a:ln>
        </p:spPr>
      </p:pic>
      <p:pic>
        <p:nvPicPr>
          <p:cNvPr id="422" name="Google Shape;422;p59"/>
          <p:cNvPicPr preferRelativeResize="0"/>
          <p:nvPr/>
        </p:nvPicPr>
        <p:blipFill>
          <a:blip r:embed="rId5">
            <a:alphaModFix/>
          </a:blip>
          <a:stretch>
            <a:fillRect/>
          </a:stretch>
        </p:blipFill>
        <p:spPr>
          <a:xfrm>
            <a:off x="5074525" y="3437925"/>
            <a:ext cx="2601225" cy="389900"/>
          </a:xfrm>
          <a:prstGeom prst="rect">
            <a:avLst/>
          </a:prstGeom>
          <a:noFill/>
          <a:ln>
            <a:noFill/>
          </a:ln>
        </p:spPr>
      </p:pic>
      <p:pic>
        <p:nvPicPr>
          <p:cNvPr id="423" name="Google Shape;423;p59"/>
          <p:cNvPicPr preferRelativeResize="0"/>
          <p:nvPr/>
        </p:nvPicPr>
        <p:blipFill>
          <a:blip r:embed="rId6">
            <a:alphaModFix/>
          </a:blip>
          <a:stretch>
            <a:fillRect/>
          </a:stretch>
        </p:blipFill>
        <p:spPr>
          <a:xfrm>
            <a:off x="2066325" y="1314450"/>
            <a:ext cx="1552575" cy="452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429" name="Google Shape;429;p6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430" name="Google Shape;430;p6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60"/>
          <p:cNvSpPr txBox="1"/>
          <p:nvPr/>
        </p:nvSpPr>
        <p:spPr>
          <a:xfrm>
            <a:off x="472500" y="555025"/>
            <a:ext cx="4099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latin typeface="Verdana"/>
                <a:ea typeface="Verdana"/>
                <a:cs typeface="Verdana"/>
                <a:sym typeface="Verdana"/>
              </a:rPr>
              <a:t>MODEL FLOW DIAGRAM</a:t>
            </a:r>
            <a:endParaRPr sz="2300">
              <a:solidFill>
                <a:schemeClr val="accent2"/>
              </a:solidFill>
              <a:latin typeface="Verdana"/>
              <a:ea typeface="Verdana"/>
              <a:cs typeface="Verdana"/>
              <a:sym typeface="Verdana"/>
            </a:endParaRPr>
          </a:p>
        </p:txBody>
      </p:sp>
      <p:pic>
        <p:nvPicPr>
          <p:cNvPr id="432" name="Google Shape;432;p60"/>
          <p:cNvPicPr preferRelativeResize="0"/>
          <p:nvPr/>
        </p:nvPicPr>
        <p:blipFill>
          <a:blip r:embed="rId3">
            <a:alphaModFix/>
          </a:blip>
          <a:stretch>
            <a:fillRect/>
          </a:stretch>
        </p:blipFill>
        <p:spPr>
          <a:xfrm>
            <a:off x="1478075" y="1322650"/>
            <a:ext cx="6425501" cy="3262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 DISCUSSION:</a:t>
            </a:r>
            <a:endParaRPr/>
          </a:p>
        </p:txBody>
      </p:sp>
      <p:sp>
        <p:nvSpPr>
          <p:cNvPr id="438" name="Google Shape;438;p61"/>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Clr>
                <a:schemeClr val="dk1"/>
              </a:buClr>
              <a:buSzPts val="1100"/>
              <a:buFont typeface="Arial"/>
              <a:buNone/>
            </a:pPr>
            <a:r>
              <a:rPr lang="en" sz="1100">
                <a:latin typeface="Arial"/>
                <a:ea typeface="Arial"/>
                <a:cs typeface="Arial"/>
                <a:sym typeface="Arial"/>
              </a:rPr>
              <a:t>implementation of route optimization algorithms, such as Dijkstra's and A* search, led to an overall reduction in transportation costs by </a:t>
            </a:r>
            <a:r>
              <a:rPr b="1" lang="en" sz="1100">
                <a:latin typeface="Arial"/>
                <a:ea typeface="Arial"/>
                <a:cs typeface="Arial"/>
                <a:sym typeface="Arial"/>
              </a:rPr>
              <a:t>12-20%</a:t>
            </a:r>
            <a:r>
              <a:rPr lang="en" sz="1100">
                <a:latin typeface="Arial"/>
                <a:ea typeface="Arial"/>
                <a:cs typeface="Arial"/>
                <a:sym typeface="Arial"/>
              </a:rPr>
              <a:t>. By selecting shorter, more efficient routes and avoiding suboptimal paths, fuel consumption and operational expenses were significantly lowered.</a:t>
            </a:r>
            <a:endParaRPr sz="1100">
              <a:latin typeface="Arial"/>
              <a:ea typeface="Arial"/>
              <a:cs typeface="Arial"/>
              <a:sym typeface="Arial"/>
            </a:endParaRPr>
          </a:p>
          <a:p>
            <a:pPr indent="0" lvl="0" marL="0" rtl="0" algn="l">
              <a:spcBef>
                <a:spcPts val="300"/>
              </a:spcBef>
              <a:spcAft>
                <a:spcPts val="0"/>
              </a:spcAft>
              <a:buNone/>
            </a:pPr>
            <a:r>
              <a:rPr lang="en" sz="1100">
                <a:latin typeface="Arial"/>
                <a:ea typeface="Arial"/>
                <a:cs typeface="Arial"/>
                <a:sym typeface="Arial"/>
              </a:rPr>
              <a:t>The dynamic adjustments based on real-time traffic and weather data resulted in more reliable and on-time deliveries. This increased customer satisfaction and reduced delays that were previously common due to poor routing choices.</a:t>
            </a:r>
            <a:endParaRPr sz="1100">
              <a:latin typeface="Arial"/>
              <a:ea typeface="Arial"/>
              <a:cs typeface="Arial"/>
              <a:sym typeface="Arial"/>
            </a:endParaRPr>
          </a:p>
          <a:p>
            <a:pPr indent="0" lvl="0" marL="0" rtl="0" algn="l">
              <a:spcBef>
                <a:spcPts val="3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00"/>
              </a:spcBef>
              <a:spcAft>
                <a:spcPts val="0"/>
              </a:spcAft>
              <a:buNone/>
            </a:pPr>
            <a:r>
              <a:t/>
            </a:r>
            <a:endParaRPr/>
          </a:p>
        </p:txBody>
      </p:sp>
      <p:pic>
        <p:nvPicPr>
          <p:cNvPr id="439" name="Google Shape;439;p61"/>
          <p:cNvPicPr preferRelativeResize="0"/>
          <p:nvPr/>
        </p:nvPicPr>
        <p:blipFill rotWithShape="1">
          <a:blip r:embed="rId3">
            <a:alphaModFix/>
          </a:blip>
          <a:srcRect b="15959" l="0" r="0" t="0"/>
          <a:stretch/>
        </p:blipFill>
        <p:spPr>
          <a:xfrm>
            <a:off x="1994225" y="2214975"/>
            <a:ext cx="5146049" cy="2370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RESULT&amp;DISCUSSION:</a:t>
            </a:r>
            <a:endParaRPr/>
          </a:p>
        </p:txBody>
      </p:sp>
      <p:sp>
        <p:nvSpPr>
          <p:cNvPr id="445" name="Google Shape;445;p62"/>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Clr>
                <a:schemeClr val="dk1"/>
              </a:buClr>
              <a:buSzPts val="1100"/>
              <a:buFont typeface="Arial"/>
              <a:buNone/>
            </a:pPr>
            <a:r>
              <a:rPr lang="en" sz="1100">
                <a:latin typeface="Arial"/>
                <a:ea typeface="Arial"/>
                <a:cs typeface="Arial"/>
                <a:sym typeface="Arial"/>
              </a:rPr>
              <a:t>The optimized system ensured that drivers were routed effectively, minimizing downtime between jobs. This improved driver productivity and maximized the utilization of company resources.</a:t>
            </a:r>
            <a:endParaRPr sz="1100">
              <a:latin typeface="Arial"/>
              <a:ea typeface="Arial"/>
              <a:cs typeface="Arial"/>
              <a:sym typeface="Arial"/>
            </a:endParaRPr>
          </a:p>
          <a:p>
            <a:pPr indent="0" lvl="0" marL="0" rtl="0" algn="l">
              <a:spcBef>
                <a:spcPts val="300"/>
              </a:spcBef>
              <a:spcAft>
                <a:spcPts val="0"/>
              </a:spcAft>
              <a:buClr>
                <a:schemeClr val="dk1"/>
              </a:buClr>
              <a:buSzPts val="1100"/>
              <a:buFont typeface="Arial"/>
              <a:buNone/>
            </a:pPr>
            <a:r>
              <a:rPr lang="en" sz="1100">
                <a:latin typeface="Arial"/>
                <a:ea typeface="Arial"/>
                <a:cs typeface="Arial"/>
                <a:sym typeface="Arial"/>
              </a:rPr>
              <a:t>Historical shipment data was used to anticipate bottlenecks and improve the overall routing strategy. The data-driven approach allowed the system to become more efficient over time, reducing the need for last-minute changes and enhancing long-term planning.</a:t>
            </a:r>
            <a:endParaRPr sz="1100">
              <a:latin typeface="Arial"/>
              <a:ea typeface="Arial"/>
              <a:cs typeface="Arial"/>
              <a:sym typeface="Arial"/>
            </a:endParaRPr>
          </a:p>
          <a:p>
            <a:pPr indent="0" lvl="0" marL="0" rtl="0" algn="l">
              <a:spcBef>
                <a:spcPts val="300"/>
              </a:spcBef>
              <a:spcAft>
                <a:spcPts val="0"/>
              </a:spcAft>
              <a:buClr>
                <a:schemeClr val="dk1"/>
              </a:buClr>
              <a:buSzPts val="1100"/>
              <a:buFont typeface="Arial"/>
              <a:buNone/>
            </a:pPr>
            <a:r>
              <a:rPr lang="en" sz="1100">
                <a:latin typeface="Arial"/>
                <a:ea typeface="Arial"/>
                <a:cs typeface="Arial"/>
                <a:sym typeface="Arial"/>
              </a:rPr>
              <a:t>By analyzing historical data and real-time conditions, the system allocated resources such as vehicles and drivers more effectively. This prevented overstaffing or underutilization, contributing to better operational efficiency.</a:t>
            </a:r>
            <a:endParaRPr sz="1100">
              <a:latin typeface="Arial"/>
              <a:ea typeface="Arial"/>
              <a:cs typeface="Arial"/>
              <a:sym typeface="Arial"/>
            </a:endParaRPr>
          </a:p>
          <a:p>
            <a:pPr indent="0" lvl="0" marL="0" rtl="0" algn="l">
              <a:spcBef>
                <a:spcPts val="300"/>
              </a:spcBef>
              <a:spcAft>
                <a:spcPts val="0"/>
              </a:spcAft>
              <a:buNone/>
            </a:pPr>
            <a:r>
              <a:t/>
            </a:r>
            <a:endParaRPr/>
          </a:p>
        </p:txBody>
      </p:sp>
      <p:pic>
        <p:nvPicPr>
          <p:cNvPr id="446" name="Google Shape;446;p62"/>
          <p:cNvPicPr preferRelativeResize="0"/>
          <p:nvPr/>
        </p:nvPicPr>
        <p:blipFill>
          <a:blip r:embed="rId3">
            <a:alphaModFix/>
          </a:blip>
          <a:stretch>
            <a:fillRect/>
          </a:stretch>
        </p:blipFill>
        <p:spPr>
          <a:xfrm>
            <a:off x="566750" y="2886950"/>
            <a:ext cx="8365974" cy="1627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49175" y="-118024"/>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Comparison</a:t>
            </a:r>
            <a:r>
              <a:rPr lang="en"/>
              <a:t>:</a:t>
            </a:r>
            <a:endParaRPr/>
          </a:p>
        </p:txBody>
      </p:sp>
      <p:graphicFrame>
        <p:nvGraphicFramePr>
          <p:cNvPr id="452" name="Google Shape;452;p63"/>
          <p:cNvGraphicFramePr/>
          <p:nvPr/>
        </p:nvGraphicFramePr>
        <p:xfrm>
          <a:off x="274625" y="1275875"/>
          <a:ext cx="3000000" cy="3000000"/>
        </p:xfrm>
        <a:graphic>
          <a:graphicData uri="http://schemas.openxmlformats.org/drawingml/2006/table">
            <a:tbl>
              <a:tblPr>
                <a:noFill/>
                <a:tableStyleId>{7A51CFF7-AB45-46B7-A976-5184249F9C69}</a:tableStyleId>
              </a:tblPr>
              <a:tblGrid>
                <a:gridCol w="1890350"/>
                <a:gridCol w="3680275"/>
                <a:gridCol w="2847075"/>
              </a:tblGrid>
              <a:tr h="522200">
                <a:tc>
                  <a:txBody>
                    <a:bodyPr/>
                    <a:lstStyle/>
                    <a:p>
                      <a:pPr indent="0" lvl="0" marL="0" rtl="0" algn="ctr">
                        <a:spcBef>
                          <a:spcPts val="0"/>
                        </a:spcBef>
                        <a:spcAft>
                          <a:spcPts val="0"/>
                        </a:spcAft>
                        <a:buNone/>
                      </a:pPr>
                      <a:r>
                        <a:rPr lang="en" sz="1200"/>
                        <a:t>Aspect</a:t>
                      </a:r>
                      <a:endParaRPr sz="12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t>Traditional  Approach (Contract /Daily Wage Drivers)</a:t>
                      </a:r>
                      <a:endParaRPr sz="12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t>Advanced Route Optimization (Data-Driven)</a:t>
                      </a:r>
                      <a:endParaRPr sz="12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962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Route Selection</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Drivers manually choose routes, often relying on Google Maps or their judgment.</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Automated, data-driven route optimization using historical and real-time data.</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962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Cost Efficiency</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Fixed driver wages and non-optimized routes lead to higher operational costs</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Reduced transportation costs through optimized routes and dynamic adjustments.</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962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Delivery Reliability</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Inconsistent delivery times due to reliance on driver knowledge and suboptimal route choices.</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Improved delivery reliability with predictive analytics and optimized routes</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38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Real-Time Adjustments</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Basic real-time adjustments via Google Maps, often reactive and less effective.</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Real-time route adjustments using advanced algorithms, factoring in traffic, weather, etc.</a:t>
                      </a:r>
                      <a:endParaRPr sz="1200">
                        <a:latin typeface="Times New Roman"/>
                        <a:ea typeface="Times New Roman"/>
                        <a:cs typeface="Times New Roman"/>
                        <a:sym typeface="Times New Roman"/>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Analysis</a:t>
            </a:r>
            <a:r>
              <a:rPr lang="en"/>
              <a:t>:</a:t>
            </a:r>
            <a:endParaRPr/>
          </a:p>
        </p:txBody>
      </p:sp>
      <p:sp>
        <p:nvSpPr>
          <p:cNvPr id="458" name="Google Shape;458;p64"/>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just">
              <a:spcBef>
                <a:spcPts val="300"/>
              </a:spcBef>
              <a:spcAft>
                <a:spcPts val="0"/>
              </a:spcAft>
              <a:buClr>
                <a:schemeClr val="dk1"/>
              </a:buClr>
              <a:buSzPts val="1100"/>
              <a:buFont typeface="Arial"/>
              <a:buNone/>
            </a:pPr>
            <a:r>
              <a:rPr b="1" lang="en" sz="2400">
                <a:latin typeface="Times New Roman"/>
                <a:ea typeface="Times New Roman"/>
                <a:cs typeface="Times New Roman"/>
                <a:sym typeface="Times New Roman"/>
              </a:rPr>
              <a:t>Dynamic Route Adjustments</a:t>
            </a:r>
            <a:r>
              <a:rPr lang="en" sz="2400">
                <a:latin typeface="Times New Roman"/>
                <a:ea typeface="Times New Roman"/>
                <a:cs typeface="Times New Roman"/>
                <a:sym typeface="Times New Roman"/>
              </a:rPr>
              <a:t>: Real-time data like traffic and weather updates can optimize routes, reducing delays and downtime.</a:t>
            </a:r>
            <a:endParaRPr sz="2400">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rPr b="1" lang="en" sz="2400">
                <a:latin typeface="Times New Roman"/>
                <a:ea typeface="Times New Roman"/>
                <a:cs typeface="Times New Roman"/>
                <a:sym typeface="Times New Roman"/>
              </a:rPr>
              <a:t>Sustainability Impact</a:t>
            </a:r>
            <a:r>
              <a:rPr lang="en" sz="2400">
                <a:latin typeface="Times New Roman"/>
                <a:ea typeface="Times New Roman"/>
                <a:cs typeface="Times New Roman"/>
                <a:sym typeface="Times New Roman"/>
              </a:rPr>
              <a:t>: Optimizing routes lowers fuel consumption, contributing to both cost savings and environmental sustainability by reducing carbon emissions.</a:t>
            </a:r>
            <a:endParaRPr sz="2400">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rPr b="1" lang="en" sz="2400">
                <a:latin typeface="Times New Roman"/>
                <a:ea typeface="Times New Roman"/>
                <a:cs typeface="Times New Roman"/>
                <a:sym typeface="Times New Roman"/>
              </a:rPr>
              <a:t>Advanced Technologies</a:t>
            </a:r>
            <a:r>
              <a:rPr lang="en" sz="2400">
                <a:latin typeface="Times New Roman"/>
                <a:ea typeface="Times New Roman"/>
                <a:cs typeface="Times New Roman"/>
                <a:sym typeface="Times New Roman"/>
              </a:rPr>
              <a:t>: Machine learning algorithms can predict optimal routes and automate planning, reducing manual effort.</a:t>
            </a:r>
            <a:endParaRPr sz="2400">
              <a:latin typeface="Times New Roman"/>
              <a:ea typeface="Times New Roman"/>
              <a:cs typeface="Times New Roman"/>
              <a:sym typeface="Times New Roman"/>
            </a:endParaRPr>
          </a:p>
          <a:p>
            <a:pPr indent="0" lvl="0" marL="0" rtl="0" algn="just">
              <a:spcBef>
                <a:spcPts val="300"/>
              </a:spcBef>
              <a:spcAft>
                <a:spcPts val="0"/>
              </a:spcAft>
              <a:buNone/>
            </a:pPr>
            <a:r>
              <a:t/>
            </a:r>
            <a:endParaRPr b="1"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Analysis:</a:t>
            </a:r>
            <a:endParaRPr/>
          </a:p>
        </p:txBody>
      </p:sp>
      <p:sp>
        <p:nvSpPr>
          <p:cNvPr id="464" name="Google Shape;464;p65"/>
          <p:cNvSpPr txBox="1"/>
          <p:nvPr>
            <p:ph idx="1" type="body"/>
          </p:nvPr>
        </p:nvSpPr>
        <p:spPr>
          <a:xfrm>
            <a:off x="566738" y="1314450"/>
            <a:ext cx="8001000" cy="3200400"/>
          </a:xfrm>
          <a:prstGeom prst="rect">
            <a:avLst/>
          </a:prstGeom>
        </p:spPr>
        <p:txBody>
          <a:bodyPr anchorCtr="0" anchor="t" bIns="34275" lIns="68575" spcFirstLastPara="1" rIns="68575" wrap="square" tIns="34275">
            <a:noAutofit/>
          </a:bodyPr>
          <a:lstStyle/>
          <a:p>
            <a:pPr indent="0" lvl="0" marL="0" rtl="0" algn="just">
              <a:spcBef>
                <a:spcPts val="300"/>
              </a:spcBef>
              <a:spcAft>
                <a:spcPts val="0"/>
              </a:spcAft>
              <a:buClr>
                <a:schemeClr val="dk1"/>
              </a:buClr>
              <a:buSzPts val="1100"/>
              <a:buFont typeface="Arial"/>
              <a:buNone/>
            </a:pPr>
            <a:r>
              <a:rPr b="1" lang="en" sz="2400">
                <a:latin typeface="Times New Roman"/>
                <a:ea typeface="Times New Roman"/>
                <a:cs typeface="Times New Roman"/>
                <a:sym typeface="Times New Roman"/>
              </a:rPr>
              <a:t>Improved Customer Experience</a:t>
            </a:r>
            <a:r>
              <a:rPr lang="en" sz="2400">
                <a:latin typeface="Times New Roman"/>
                <a:ea typeface="Times New Roman"/>
                <a:cs typeface="Times New Roman"/>
                <a:sym typeface="Times New Roman"/>
              </a:rPr>
              <a:t>: Accurate delivery estimates and improved on-time rates enhance customer satisfaction.</a:t>
            </a:r>
            <a:endParaRPr sz="2400">
              <a:latin typeface="Times New Roman"/>
              <a:ea typeface="Times New Roman"/>
              <a:cs typeface="Times New Roman"/>
              <a:sym typeface="Times New Roman"/>
            </a:endParaRPr>
          </a:p>
          <a:p>
            <a:pPr indent="0" lvl="0" marL="0" rtl="0" algn="just">
              <a:spcBef>
                <a:spcPts val="300"/>
              </a:spcBef>
              <a:spcAft>
                <a:spcPts val="0"/>
              </a:spcAft>
              <a:buClr>
                <a:schemeClr val="dk1"/>
              </a:buClr>
              <a:buSzPts val="1100"/>
              <a:buFont typeface="Arial"/>
              <a:buNone/>
            </a:pPr>
            <a:r>
              <a:rPr b="1" lang="en" sz="2400">
                <a:latin typeface="Times New Roman"/>
                <a:ea typeface="Times New Roman"/>
                <a:cs typeface="Times New Roman"/>
                <a:sym typeface="Times New Roman"/>
              </a:rPr>
              <a:t>Scalability</a:t>
            </a:r>
            <a:r>
              <a:rPr lang="en" sz="2400">
                <a:latin typeface="Times New Roman"/>
                <a:ea typeface="Times New Roman"/>
                <a:cs typeface="Times New Roman"/>
                <a:sym typeface="Times New Roman"/>
              </a:rPr>
              <a:t>: Route optimization allows companies to efficiently manage increased shipment volumes without a proportional rise in costs.</a:t>
            </a:r>
            <a:endParaRPr sz="2400">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29" name="Shape 229"/>
        <p:cNvGrpSpPr/>
        <p:nvPr/>
      </p:nvGrpSpPr>
      <p:grpSpPr>
        <a:xfrm>
          <a:off x="0" y="0"/>
          <a:ext cx="0" cy="0"/>
          <a:chOff x="0" y="0"/>
          <a:chExt cx="0" cy="0"/>
        </a:xfrm>
      </p:grpSpPr>
      <p:sp>
        <p:nvSpPr>
          <p:cNvPr id="230" name="Google Shape;230;p39"/>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Objectives</a:t>
            </a:r>
            <a:endParaRPr sz="2100"/>
          </a:p>
        </p:txBody>
      </p:sp>
      <p:sp>
        <p:nvSpPr>
          <p:cNvPr id="231" name="Google Shape;231;p39"/>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2400">
                <a:latin typeface="Times New Roman"/>
                <a:ea typeface="Times New Roman"/>
                <a:cs typeface="Times New Roman"/>
                <a:sym typeface="Times New Roman"/>
              </a:rPr>
              <a:t>The objective is to optimize logistic and transportation routes using historical data to minimize costs and enhance delivery reliability. This involves implementing efficient route planning, leveraging advanced algorithms, and integrating technology to streamline operations and improve overall supply chain efficiency.</a:t>
            </a:r>
            <a:endParaRPr sz="2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2300"/>
              <a:buFont typeface="Arial"/>
              <a:buNone/>
            </a:pPr>
            <a:r>
              <a:t/>
            </a:r>
            <a:endParaRPr sz="2400">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sz="2400">
              <a:solidFill>
                <a:srgbClr val="000000"/>
              </a:solidFill>
              <a:latin typeface="Times New Roman"/>
              <a:ea typeface="Times New Roman"/>
              <a:cs typeface="Times New Roman"/>
              <a:sym typeface="Times New Roman"/>
            </a:endParaRPr>
          </a:p>
        </p:txBody>
      </p:sp>
      <p:sp>
        <p:nvSpPr>
          <p:cNvPr id="232" name="Google Shape;232;p39"/>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33" name="Google Shape;233;p3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34" name="Google Shape;234;p3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574675" y="228601"/>
            <a:ext cx="8001000" cy="912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a:t>
            </a:r>
            <a:endParaRPr/>
          </a:p>
        </p:txBody>
      </p:sp>
      <p:sp>
        <p:nvSpPr>
          <p:cNvPr id="470" name="Google Shape;470;p66"/>
          <p:cNvSpPr txBox="1"/>
          <p:nvPr>
            <p:ph idx="1" type="body"/>
          </p:nvPr>
        </p:nvSpPr>
        <p:spPr>
          <a:xfrm>
            <a:off x="502650" y="1314450"/>
            <a:ext cx="8202300" cy="3280500"/>
          </a:xfrm>
          <a:prstGeom prst="rect">
            <a:avLst/>
          </a:prstGeom>
        </p:spPr>
        <p:txBody>
          <a:bodyPr anchorCtr="0" anchor="t" bIns="34275" lIns="68575" spcFirstLastPara="1" rIns="68575" wrap="square" tIns="34275">
            <a:noAutofit/>
          </a:bodyPr>
          <a:lstStyle/>
          <a:p>
            <a:pPr indent="0" lvl="0" marL="0" rtl="0" algn="just">
              <a:spcBef>
                <a:spcPts val="300"/>
              </a:spcBef>
              <a:spcAft>
                <a:spcPts val="0"/>
              </a:spcAft>
              <a:buNone/>
            </a:pPr>
            <a:r>
              <a:rPr lang="en" sz="2400">
                <a:latin typeface="Times New Roman"/>
                <a:ea typeface="Times New Roman"/>
                <a:cs typeface="Times New Roman"/>
                <a:sym typeface="Times New Roman"/>
              </a:rPr>
              <a:t>In conclusion, the supply chain management firm can greatly benefit from analyzing historical shipment and delivery data. By optimizing transportation routes, the firm can lower costs and make deliveries more reliable. This will not only boost profits but also improve customer satisfaction. Overall, using data to enhance logistics will help the firm stay competitive in the market.</a:t>
            </a:r>
            <a:endParaRPr sz="2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7"/>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476" name="Google Shape;476;p6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[1] J. Doe et al., "Optimization of logistic and transportation routes in supply chain management: A review," IEEE Transactions on Engineering Management, vol. 65, no. 3, pp. 124-137, 2020.</a:t>
            </a:r>
            <a:endParaRPr sz="2400">
              <a:latin typeface="Times New Roman"/>
              <a:ea typeface="Times New Roman"/>
              <a:cs typeface="Times New Roman"/>
              <a:sym typeface="Times New Roman"/>
            </a:endParaRPr>
          </a:p>
          <a:p>
            <a:pPr indent="0" lvl="0" marL="0" rtl="0" algn="just">
              <a:spcBef>
                <a:spcPts val="0"/>
              </a:spcBef>
              <a:spcAft>
                <a:spcPts val="0"/>
              </a:spcAft>
              <a:buSzPts val="1100"/>
              <a:buNone/>
            </a:pPr>
            <a:r>
              <a:rPr lang="en" sz="2400">
                <a:latin typeface="Times New Roman"/>
                <a:ea typeface="Times New Roman"/>
                <a:cs typeface="Times New Roman"/>
                <a:sym typeface="Times New Roman"/>
              </a:rPr>
              <a:t>[2] C. Brown, "Application of genetic algorithms for route optimization in transportation logistics," IEEE Transactions on Evolutionary Computation, vol. 18, no. 4, pp. 509-523, 2019.</a:t>
            </a:r>
            <a:endParaRPr sz="2400">
              <a:latin typeface="Times New Roman"/>
              <a:ea typeface="Times New Roman"/>
              <a:cs typeface="Times New Roman"/>
              <a:sym typeface="Times New Roman"/>
            </a:endParaRPr>
          </a:p>
          <a:p>
            <a:pPr indent="-215900" lvl="0" marL="355600" rtl="0" algn="just">
              <a:spcBef>
                <a:spcPts val="0"/>
              </a:spcBef>
              <a:spcAft>
                <a:spcPts val="0"/>
              </a:spcAft>
              <a:buSzPts val="2300"/>
              <a:buNone/>
            </a:pPr>
            <a:r>
              <a:t/>
            </a:r>
            <a:endParaRPr sz="2400">
              <a:latin typeface="Times New Roman"/>
              <a:ea typeface="Times New Roman"/>
              <a:cs typeface="Times New Roman"/>
              <a:sym typeface="Times New Roman"/>
            </a:endParaRPr>
          </a:p>
        </p:txBody>
      </p:sp>
      <p:sp>
        <p:nvSpPr>
          <p:cNvPr id="477" name="Google Shape;477;p67"/>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478" name="Google Shape;478;p67"/>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479" name="Google Shape;479;p67"/>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485" name="Google Shape;485;p68"/>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100"/>
              <a:buNone/>
            </a:pPr>
            <a:r>
              <a:rPr lang="en" sz="2400">
                <a:latin typeface="Times New Roman"/>
                <a:ea typeface="Times New Roman"/>
                <a:cs typeface="Times New Roman"/>
                <a:sym typeface="Times New Roman"/>
              </a:rPr>
              <a:t>[3]D. Lee et al., "Real-time route optimization using big data analytics in transportation logistics," IEEE Transactions on Big Data, vol. 7, no. 1, pp. 89-102, 2022.</a:t>
            </a:r>
            <a:endParaRPr sz="2400">
              <a:latin typeface="Times New Roman"/>
              <a:ea typeface="Times New Roman"/>
              <a:cs typeface="Times New Roman"/>
              <a:sym typeface="Times New Roman"/>
            </a:endParaRPr>
          </a:p>
          <a:p>
            <a:pPr indent="0" lvl="0" marL="0" rtl="0" algn="just">
              <a:spcBef>
                <a:spcPts val="0"/>
              </a:spcBef>
              <a:spcAft>
                <a:spcPts val="0"/>
              </a:spcAft>
              <a:buSzPts val="1100"/>
              <a:buNone/>
            </a:pPr>
            <a:r>
              <a:rPr lang="en" sz="2400">
                <a:latin typeface="Times New Roman"/>
                <a:ea typeface="Times New Roman"/>
                <a:cs typeface="Times New Roman"/>
                <a:sym typeface="Times New Roman"/>
              </a:rPr>
              <a:t>[4]E. Garcia and F. Wang, "Optimization of transportation routes in humanitarian logistics using metaheuristic algorithms," IEEE Transactions on Humanitarian Logistics and Supply Chain Management, vol. 3, no. 3, pp. 187-201, 2020.</a:t>
            </a:r>
            <a:endParaRPr sz="2400">
              <a:latin typeface="Times New Roman"/>
              <a:ea typeface="Times New Roman"/>
              <a:cs typeface="Times New Roman"/>
              <a:sym typeface="Times New Roman"/>
            </a:endParaRPr>
          </a:p>
          <a:p>
            <a:pPr indent="-215900" lvl="0" marL="355600" rtl="0" algn="just">
              <a:spcBef>
                <a:spcPts val="0"/>
              </a:spcBef>
              <a:spcAft>
                <a:spcPts val="0"/>
              </a:spcAft>
              <a:buSzPts val="2300"/>
              <a:buNone/>
            </a:pPr>
            <a:r>
              <a:t/>
            </a:r>
            <a:endParaRPr sz="2400">
              <a:latin typeface="Times New Roman"/>
              <a:ea typeface="Times New Roman"/>
              <a:cs typeface="Times New Roman"/>
              <a:sym typeface="Times New Roman"/>
            </a:endParaRPr>
          </a:p>
        </p:txBody>
      </p:sp>
      <p:sp>
        <p:nvSpPr>
          <p:cNvPr id="486" name="Google Shape;486;p68"/>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487" name="Google Shape;487;p68"/>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488" name="Google Shape;488;p68"/>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494" name="Google Shape;494;p69"/>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100"/>
              <a:buNone/>
            </a:pPr>
            <a:r>
              <a:rPr lang="en" sz="2400">
                <a:latin typeface="Times New Roman"/>
                <a:ea typeface="Times New Roman"/>
                <a:cs typeface="Times New Roman"/>
                <a:sym typeface="Times New Roman"/>
              </a:rPr>
              <a:t>[5]G. Patel et al., "Efficient route planning for electric delivery vehicles in urban logistics," IEEE Transactions on Intelligent Transportation Systems, vol. 22, no. 5, pp. 2805-2818, 2021.</a:t>
            </a:r>
            <a:endParaRPr sz="2400">
              <a:latin typeface="Times New Roman"/>
              <a:ea typeface="Times New Roman"/>
              <a:cs typeface="Times New Roman"/>
              <a:sym typeface="Times New Roman"/>
            </a:endParaRPr>
          </a:p>
          <a:p>
            <a:pPr indent="0" lvl="0" marL="0" rtl="0" algn="just">
              <a:spcBef>
                <a:spcPts val="0"/>
              </a:spcBef>
              <a:spcAft>
                <a:spcPts val="0"/>
              </a:spcAft>
              <a:buSzPts val="1100"/>
              <a:buNone/>
            </a:pPr>
            <a:r>
              <a:rPr lang="en" sz="2400">
                <a:latin typeface="Times New Roman"/>
                <a:ea typeface="Times New Roman"/>
                <a:cs typeface="Times New Roman"/>
                <a:sym typeface="Times New Roman"/>
              </a:rPr>
              <a:t>[6]H. Kim and I. Chang, "Dynamic routing optimization for perishable goods using IoT and machine learning in cold chain logistics," IEEE Internet of Things Journal, vol. 9, no. 3, pp. 2201-2214, 2022.</a:t>
            </a:r>
            <a:endParaRPr sz="2400">
              <a:latin typeface="Times New Roman"/>
              <a:ea typeface="Times New Roman"/>
              <a:cs typeface="Times New Roman"/>
              <a:sym typeface="Times New Roman"/>
            </a:endParaRPr>
          </a:p>
          <a:p>
            <a:pPr indent="-215900" lvl="0" marL="355600" rtl="0" algn="just">
              <a:spcBef>
                <a:spcPts val="0"/>
              </a:spcBef>
              <a:spcAft>
                <a:spcPts val="0"/>
              </a:spcAft>
              <a:buSzPts val="2300"/>
              <a:buNone/>
            </a:pPr>
            <a:r>
              <a:t/>
            </a:r>
            <a:endParaRPr sz="2400">
              <a:latin typeface="Times New Roman"/>
              <a:ea typeface="Times New Roman"/>
              <a:cs typeface="Times New Roman"/>
              <a:sym typeface="Times New Roman"/>
            </a:endParaRPr>
          </a:p>
          <a:p>
            <a:pPr indent="-215900" lvl="0" marL="355600" rtl="0" algn="just">
              <a:spcBef>
                <a:spcPts val="0"/>
              </a:spcBef>
              <a:spcAft>
                <a:spcPts val="0"/>
              </a:spcAft>
              <a:buSzPts val="2300"/>
              <a:buNone/>
            </a:pPr>
            <a:r>
              <a:t/>
            </a:r>
            <a:endParaRPr sz="2400">
              <a:latin typeface="Times New Roman"/>
              <a:ea typeface="Times New Roman"/>
              <a:cs typeface="Times New Roman"/>
              <a:sym typeface="Times New Roman"/>
            </a:endParaRPr>
          </a:p>
        </p:txBody>
      </p:sp>
      <p:sp>
        <p:nvSpPr>
          <p:cNvPr id="495" name="Google Shape;495;p69"/>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496" name="Google Shape;496;p69"/>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497" name="Google Shape;497;p69"/>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0"/>
          <p:cNvSpPr txBox="1"/>
          <p:nvPr>
            <p:ph type="title"/>
          </p:nvPr>
        </p:nvSpPr>
        <p:spPr>
          <a:xfrm>
            <a:off x="533400" y="2376056"/>
            <a:ext cx="8001000" cy="912019"/>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 sz="3000">
                <a:solidFill>
                  <a:srgbClr val="FF0000"/>
                </a:solidFill>
              </a:rPr>
              <a:t>Thank You</a:t>
            </a:r>
            <a:endParaRPr/>
          </a:p>
        </p:txBody>
      </p:sp>
      <p:sp>
        <p:nvSpPr>
          <p:cNvPr id="503" name="Google Shape;503;p7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504" name="Google Shape;504;p7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7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39" name="Shape 239"/>
        <p:cNvGrpSpPr/>
        <p:nvPr/>
      </p:nvGrpSpPr>
      <p:grpSpPr>
        <a:xfrm>
          <a:off x="0" y="0"/>
          <a:ext cx="0" cy="0"/>
          <a:chOff x="0" y="0"/>
          <a:chExt cx="0" cy="0"/>
        </a:xfrm>
      </p:grpSpPr>
      <p:sp>
        <p:nvSpPr>
          <p:cNvPr id="240" name="Google Shape;240;p40"/>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Abstract</a:t>
            </a:r>
            <a:endParaRPr sz="2100"/>
          </a:p>
        </p:txBody>
      </p:sp>
      <p:sp>
        <p:nvSpPr>
          <p:cNvPr id="241" name="Google Shape;241;p40"/>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500"/>
              </a:spcBef>
              <a:spcAft>
                <a:spcPts val="0"/>
              </a:spcAft>
              <a:buSzPts val="2400"/>
              <a:buFont typeface="Times New Roman"/>
              <a:buChar char="●"/>
            </a:pPr>
            <a:r>
              <a:rPr lang="en" sz="2400">
                <a:latin typeface="Times New Roman"/>
                <a:ea typeface="Times New Roman"/>
                <a:cs typeface="Times New Roman"/>
                <a:sym typeface="Times New Roman"/>
              </a:rPr>
              <a:t>Optimizing the transportation routes in supply chain management to ensure efficient delivery of goods to customers. Traditional heuristic algorithms often fail to provide optimal routes due to their simplistic approach.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Hence, the A* algorithm is proposed for its capability to consider various factors comprehensively, aiming to minimize both cost and time consumption.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a:p>
        </p:txBody>
      </p:sp>
      <p:sp>
        <p:nvSpPr>
          <p:cNvPr id="242" name="Google Shape;242;p4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43" name="Google Shape;243;p4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44" name="Google Shape;244;p4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249" name="Shape 249"/>
        <p:cNvGrpSpPr/>
        <p:nvPr/>
      </p:nvGrpSpPr>
      <p:grpSpPr>
        <a:xfrm>
          <a:off x="0" y="0"/>
          <a:ext cx="0" cy="0"/>
          <a:chOff x="0" y="0"/>
          <a:chExt cx="0" cy="0"/>
        </a:xfrm>
      </p:grpSpPr>
      <p:sp>
        <p:nvSpPr>
          <p:cNvPr id="250" name="Google Shape;250;p41"/>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Abstract</a:t>
            </a:r>
            <a:endParaRPr sz="2100"/>
          </a:p>
        </p:txBody>
      </p:sp>
      <p:sp>
        <p:nvSpPr>
          <p:cNvPr id="251" name="Google Shape;251;p41"/>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500"/>
              </a:spcBef>
              <a:spcAft>
                <a:spcPts val="0"/>
              </a:spcAft>
              <a:buSzPts val="2400"/>
              <a:buFont typeface="Times New Roman"/>
              <a:buChar char="●"/>
            </a:pPr>
            <a:r>
              <a:rPr lang="en" sz="2400">
                <a:latin typeface="Times New Roman"/>
                <a:ea typeface="Times New Roman"/>
                <a:cs typeface="Times New Roman"/>
                <a:sym typeface="Times New Roman"/>
              </a:rPr>
              <a:t>By analyzing historical shipment data, the study employs regression models to predict delivery times accurately.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This predictive approach enhances delivery reliability and contributes to cost reduction in transportation logistics.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The integration of these methods aims to optimize supply chain efficiency by improving route planning and delivery performance.</a:t>
            </a:r>
            <a:endParaRPr sz="2400">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sz="2400">
              <a:latin typeface="Times New Roman"/>
              <a:ea typeface="Times New Roman"/>
              <a:cs typeface="Times New Roman"/>
              <a:sym typeface="Times New Roman"/>
            </a:endParaRPr>
          </a:p>
        </p:txBody>
      </p:sp>
      <p:sp>
        <p:nvSpPr>
          <p:cNvPr id="252" name="Google Shape;252;p41"/>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53" name="Google Shape;253;p41"/>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54" name="Google Shape;254;p41"/>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 Introduction and Overview of the Project.</a:t>
            </a:r>
            <a:endParaRPr/>
          </a:p>
        </p:txBody>
      </p:sp>
      <p:sp>
        <p:nvSpPr>
          <p:cNvPr id="260" name="Google Shape;260;p42"/>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In the industry, companies often hire transportation services on a contract or daily/weekly wage basis. Regardless of whether the driver has work or not, the company is still obligated to pay the driver.</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Since the driver may not be familiar with the best routes and relies on Google Maps, which can provide suboptimal solutions, this can lead to increased costs.</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15900" lvl="0" marL="355600" rtl="0" algn="l">
              <a:spcBef>
                <a:spcPts val="0"/>
              </a:spcBef>
              <a:spcAft>
                <a:spcPts val="0"/>
              </a:spcAft>
              <a:buSzPts val="2300"/>
              <a:buNone/>
            </a:pPr>
            <a:r>
              <a:t/>
            </a:r>
            <a:endParaRPr/>
          </a:p>
        </p:txBody>
      </p:sp>
      <p:sp>
        <p:nvSpPr>
          <p:cNvPr id="261" name="Google Shape;261;p42"/>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62" name="Google Shape;262;p4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63" name="Google Shape;263;p4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 Introduction and Overview of the Project.</a:t>
            </a:r>
            <a:endParaRPr/>
          </a:p>
        </p:txBody>
      </p:sp>
      <p:sp>
        <p:nvSpPr>
          <p:cNvPr id="269" name="Google Shape;269;p4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To optimize the  logistic and   transportation routes in supply chain management through the analysis of historical shipment data.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Utilizing route optimization algorithms and advanced data analytics, the study aims to enhance operational efficiency and customer satisfaction within logistics operations.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 sz="2400">
                <a:latin typeface="Times New Roman"/>
                <a:ea typeface="Times New Roman"/>
                <a:cs typeface="Times New Roman"/>
                <a:sym typeface="Times New Roman"/>
              </a:rPr>
              <a:t>The primary goals are to reduce transportation costs and improve delivery reliability.</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15900" lvl="0" marL="355600" rtl="0" algn="l">
              <a:spcBef>
                <a:spcPts val="0"/>
              </a:spcBef>
              <a:spcAft>
                <a:spcPts val="0"/>
              </a:spcAft>
              <a:buSzPts val="2300"/>
              <a:buNone/>
            </a:pPr>
            <a:r>
              <a:t/>
            </a:r>
            <a:endParaRPr sz="2400">
              <a:latin typeface="Times New Roman"/>
              <a:ea typeface="Times New Roman"/>
              <a:cs typeface="Times New Roman"/>
              <a:sym typeface="Times New Roman"/>
            </a:endParaRPr>
          </a:p>
        </p:txBody>
      </p:sp>
      <p:sp>
        <p:nvSpPr>
          <p:cNvPr id="270" name="Google Shape;270;p43"/>
          <p:cNvSpPr txBox="1"/>
          <p:nvPr>
            <p:ph idx="10" type="dt"/>
          </p:nvPr>
        </p:nvSpPr>
        <p:spPr>
          <a:xfrm>
            <a:off x="609600" y="4683919"/>
            <a:ext cx="1981200" cy="357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First</a:t>
            </a:r>
            <a:r>
              <a:rPr lang="en"/>
              <a:t> Review</a:t>
            </a:r>
            <a:endParaRPr/>
          </a:p>
        </p:txBody>
      </p:sp>
      <p:sp>
        <p:nvSpPr>
          <p:cNvPr id="271" name="Google Shape;271;p43"/>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72" name="Google Shape;272;p43"/>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0" y="-280524"/>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a:t>Literature Survey</a:t>
            </a:r>
            <a:endParaRPr/>
          </a:p>
        </p:txBody>
      </p:sp>
      <p:graphicFrame>
        <p:nvGraphicFramePr>
          <p:cNvPr id="278" name="Google Shape;278;p44"/>
          <p:cNvGraphicFramePr/>
          <p:nvPr/>
        </p:nvGraphicFramePr>
        <p:xfrm>
          <a:off x="135938" y="717700"/>
          <a:ext cx="3000000" cy="3000000"/>
        </p:xfrm>
        <a:graphic>
          <a:graphicData uri="http://schemas.openxmlformats.org/drawingml/2006/table">
            <a:tbl>
              <a:tblPr bandRow="1" firstRow="1">
                <a:noFill/>
                <a:tableStyleId>{0B140F48-FAC0-43FE-B425-B4A6F3F8C81F}</a:tableStyleId>
              </a:tblPr>
              <a:tblGrid>
                <a:gridCol w="602475"/>
                <a:gridCol w="1690325"/>
                <a:gridCol w="1976075"/>
                <a:gridCol w="2148375"/>
                <a:gridCol w="1447800"/>
                <a:gridCol w="1081500"/>
              </a:tblGrid>
              <a:tr h="681625">
                <a:tc>
                  <a:txBody>
                    <a:bodyPr/>
                    <a:lstStyle/>
                    <a:p>
                      <a:pPr indent="0" lvl="0" marL="0" marR="0" rtl="0" algn="l">
                        <a:spcBef>
                          <a:spcPts val="0"/>
                        </a:spcBef>
                        <a:spcAft>
                          <a:spcPts val="0"/>
                        </a:spcAft>
                        <a:buClr>
                          <a:schemeClr val="dk1"/>
                        </a:buClr>
                        <a:buSzPts val="1400"/>
                        <a:buFont typeface="Verdana"/>
                        <a:buNone/>
                      </a:pPr>
                      <a:r>
                        <a:rPr lang="en" sz="1400" u="none" cap="none" strike="noStrike"/>
                        <a:t>S.No</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400" u="none" cap="none" strike="noStrike"/>
                        <a:t>Author Name</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400" u="none" cap="none" strike="noStrike"/>
                        <a:t>Paper Title</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400" u="none" cap="none" strike="noStrike"/>
                        <a:t>Description</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400" u="none" cap="none" strike="noStrike"/>
                        <a:t>Jornal</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400" u="none" cap="none" strike="noStrike"/>
                        <a:t>Volume/</a:t>
                      </a:r>
                      <a:endParaRPr sz="1400" u="none" cap="none" strike="noStrike"/>
                    </a:p>
                    <a:p>
                      <a:pPr indent="0" lvl="0" marL="0" marR="0" rtl="0" algn="l">
                        <a:spcBef>
                          <a:spcPts val="0"/>
                        </a:spcBef>
                        <a:spcAft>
                          <a:spcPts val="0"/>
                        </a:spcAft>
                        <a:buClr>
                          <a:schemeClr val="dk1"/>
                        </a:buClr>
                        <a:buSzPts val="1400"/>
                        <a:buFont typeface="Verdana"/>
                        <a:buNone/>
                      </a:pPr>
                      <a:r>
                        <a:rPr lang="en" sz="1400" u="none" cap="none" strike="noStrike"/>
                        <a:t>Year</a:t>
                      </a:r>
                      <a:endParaRPr sz="1400" u="none" cap="none" strike="noStrike"/>
                    </a:p>
                  </a:txBody>
                  <a:tcPr marT="34300" marB="34300" marR="68600" marL="68600"/>
                </a:tc>
              </a:tr>
              <a:tr h="780075">
                <a:tc>
                  <a:txBody>
                    <a:bodyPr/>
                    <a:lstStyle/>
                    <a:p>
                      <a:pPr indent="0" lvl="0" marL="0" marR="0" rtl="0" algn="l">
                        <a:spcBef>
                          <a:spcPts val="0"/>
                        </a:spcBef>
                        <a:spcAft>
                          <a:spcPts val="0"/>
                        </a:spcAft>
                        <a:buClr>
                          <a:schemeClr val="dk1"/>
                        </a:buClr>
                        <a:buSzPts val="1400"/>
                        <a:buFont typeface="Verdana"/>
                        <a:buNone/>
                      </a:pPr>
                      <a:r>
                        <a:rPr lang="en"/>
                        <a:t>1.</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Zhen Liu</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Hongwei Wang</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Huan Chen</a:t>
                      </a:r>
                      <a:endParaRPr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Dynamic Routing and Scheduling with Real-Time Data for Enhanced Logistics Operations</a:t>
                      </a:r>
                      <a:endParaRPr sz="12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just">
                        <a:spcBef>
                          <a:spcPts val="0"/>
                        </a:spcBef>
                        <a:spcAft>
                          <a:spcPts val="0"/>
                        </a:spcAft>
                        <a:buClr>
                          <a:schemeClr val="dk1"/>
                        </a:buClr>
                        <a:buSzPts val="1400"/>
                        <a:buFont typeface="Verdana"/>
                        <a:buNone/>
                      </a:pPr>
                      <a:r>
                        <a:rPr lang="en" sz="800">
                          <a:latin typeface="Times New Roman"/>
                          <a:ea typeface="Times New Roman"/>
                          <a:cs typeface="Times New Roman"/>
                          <a:sym typeface="Times New Roman"/>
                        </a:rPr>
                        <a:t>This paper examines how real-time data can be used to optimize dynamic routing and scheduling in logistics. It employs MILP and Dynamic Programming to adjust routes based on real-time updates.</a:t>
                      </a:r>
                      <a:endParaRPr sz="8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i="1" lang="en" sz="900">
                          <a:latin typeface="Times New Roman"/>
                          <a:ea typeface="Times New Roman"/>
                          <a:cs typeface="Times New Roman"/>
                          <a:sym typeface="Times New Roman"/>
                        </a:rPr>
                        <a:t>Transportation Research Part B: Methodological</a:t>
                      </a:r>
                      <a:endParaRPr sz="9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 2023</a:t>
                      </a:r>
                      <a:endParaRPr sz="1200" u="none" cap="none" strike="noStrike">
                        <a:latin typeface="Times New Roman"/>
                        <a:ea typeface="Times New Roman"/>
                        <a:cs typeface="Times New Roman"/>
                        <a:sym typeface="Times New Roman"/>
                      </a:endParaRPr>
                    </a:p>
                  </a:txBody>
                  <a:tcPr marT="34300" marB="34300" marR="68600" marL="68600"/>
                </a:tc>
              </a:tr>
              <a:tr h="781550">
                <a:tc>
                  <a:txBody>
                    <a:bodyPr/>
                    <a:lstStyle/>
                    <a:p>
                      <a:pPr indent="0" lvl="0" marL="0" marR="0" rtl="0" algn="l">
                        <a:spcBef>
                          <a:spcPts val="0"/>
                        </a:spcBef>
                        <a:spcAft>
                          <a:spcPts val="0"/>
                        </a:spcAft>
                        <a:buClr>
                          <a:schemeClr val="dk1"/>
                        </a:buClr>
                        <a:buSzPts val="1400"/>
                        <a:buFont typeface="Verdana"/>
                        <a:buNone/>
                      </a:pPr>
                      <a:r>
                        <a:rPr lang="en"/>
                        <a:t>2.</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Laura Garcia Michael T. Lee Eric D.Thompson</a:t>
                      </a:r>
                      <a:endParaRPr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Data-Driven Optimization of Transportation Routes Using Machine Learning Models</a:t>
                      </a:r>
                      <a:endParaRPr sz="12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just">
                        <a:spcBef>
                          <a:spcPts val="0"/>
                        </a:spcBef>
                        <a:spcAft>
                          <a:spcPts val="0"/>
                        </a:spcAft>
                        <a:buClr>
                          <a:schemeClr val="dk1"/>
                        </a:buClr>
                        <a:buSzPts val="1400"/>
                        <a:buFont typeface="Verdana"/>
                        <a:buNone/>
                      </a:pPr>
                      <a:r>
                        <a:rPr lang="en" sz="800">
                          <a:latin typeface="Times New Roman"/>
                          <a:ea typeface="Times New Roman"/>
                          <a:cs typeface="Times New Roman"/>
                          <a:sym typeface="Times New Roman"/>
                        </a:rPr>
                        <a:t>The research focuses on using machine learning models to predict delivery times and optimize routes. It integrates Predictive Analytics and Genetic Algorithms to enhance routing efficiency based on historical data.</a:t>
                      </a:r>
                      <a:endParaRPr sz="8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900">
                          <a:latin typeface="Times New Roman"/>
                          <a:ea typeface="Times New Roman"/>
                          <a:cs typeface="Times New Roman"/>
                          <a:sym typeface="Times New Roman"/>
                        </a:rPr>
                        <a:t>European Journal of Operational Research</a:t>
                      </a:r>
                      <a:endParaRPr sz="9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 2022</a:t>
                      </a:r>
                      <a:endParaRPr sz="1200" u="none" cap="none" strike="noStrike">
                        <a:latin typeface="Times New Roman"/>
                        <a:ea typeface="Times New Roman"/>
                        <a:cs typeface="Times New Roman"/>
                        <a:sym typeface="Times New Roman"/>
                      </a:endParaRPr>
                    </a:p>
                  </a:txBody>
                  <a:tcPr marT="34300" marB="34300" marR="68600" marL="68600"/>
                </a:tc>
              </a:tr>
              <a:tr h="900050">
                <a:tc>
                  <a:txBody>
                    <a:bodyPr/>
                    <a:lstStyle/>
                    <a:p>
                      <a:pPr indent="0" lvl="0" marL="0" marR="0" rtl="0" algn="l">
                        <a:spcBef>
                          <a:spcPts val="0"/>
                        </a:spcBef>
                        <a:spcAft>
                          <a:spcPts val="0"/>
                        </a:spcAft>
                        <a:buClr>
                          <a:schemeClr val="dk1"/>
                        </a:buClr>
                        <a:buSzPts val="1400"/>
                        <a:buFont typeface="Verdana"/>
                        <a:buNone/>
                      </a:pPr>
                      <a:r>
                        <a:rPr lang="en"/>
                        <a:t>3.</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Daniel Park Emma Johnson Rajiv Patel</a:t>
                      </a:r>
                      <a:endParaRPr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Enhanced Route Optimization for Urban Logistics Using Big Data Analytics</a:t>
                      </a:r>
                      <a:endParaRPr sz="1200" u="none" cap="none" strike="noStrike">
                        <a:latin typeface="Times New Roman"/>
                        <a:ea typeface="Times New Roman"/>
                        <a:cs typeface="Times New Roman"/>
                        <a:sym typeface="Times New Roman"/>
                      </a:endParaRPr>
                    </a:p>
                  </a:txBody>
                  <a:tcPr marT="34300" marB="34300" marR="68600" marL="68600"/>
                </a:tc>
                <a:tc>
                  <a:txBody>
                    <a:bodyPr/>
                    <a:lstStyle/>
                    <a:p>
                      <a:pPr indent="0" lvl="0" marL="0" rtl="0" algn="l">
                        <a:lnSpc>
                          <a:spcPct val="115000"/>
                        </a:lnSpc>
                        <a:spcBef>
                          <a:spcPts val="1200"/>
                        </a:spcBef>
                        <a:spcAft>
                          <a:spcPts val="1200"/>
                        </a:spcAft>
                        <a:buNone/>
                      </a:pPr>
                      <a:r>
                        <a:rPr lang="en" sz="800">
                          <a:latin typeface="Times New Roman"/>
                          <a:ea typeface="Times New Roman"/>
                          <a:cs typeface="Times New Roman"/>
                          <a:sym typeface="Times New Roman"/>
                        </a:rPr>
                        <a:t>The paper investigates the application of Big Data Analytics for urban logistics route optimization, employing Cluster Analysis and Metaheuristic Algorithms, including Simulated Annealing.</a:t>
                      </a:r>
                      <a:endParaRPr sz="8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900">
                          <a:latin typeface="Times New Roman"/>
                          <a:ea typeface="Times New Roman"/>
                          <a:cs typeface="Times New Roman"/>
                          <a:sym typeface="Times New Roman"/>
                        </a:rPr>
                        <a:t>Journal of Business Logistics</a:t>
                      </a:r>
                      <a:endParaRPr sz="9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 2024</a:t>
                      </a:r>
                      <a:endParaRPr sz="1200" u="none" cap="none" strike="noStrike">
                        <a:latin typeface="Times New Roman"/>
                        <a:ea typeface="Times New Roman"/>
                        <a:cs typeface="Times New Roman"/>
                        <a:sym typeface="Times New Roman"/>
                      </a:endParaRPr>
                    </a:p>
                  </a:txBody>
                  <a:tcPr marT="34300" marB="34300" marR="68600" marL="68600"/>
                </a:tc>
              </a:tr>
              <a:tr h="719850">
                <a:tc>
                  <a:txBody>
                    <a:bodyPr/>
                    <a:lstStyle/>
                    <a:p>
                      <a:pPr indent="0" lvl="0" marL="0" marR="0" rtl="0" algn="l">
                        <a:spcBef>
                          <a:spcPts val="0"/>
                        </a:spcBef>
                        <a:spcAft>
                          <a:spcPts val="0"/>
                        </a:spcAft>
                        <a:buClr>
                          <a:schemeClr val="dk1"/>
                        </a:buClr>
                        <a:buSzPts val="1400"/>
                        <a:buFont typeface="Verdana"/>
                        <a:buNone/>
                      </a:pPr>
                      <a:r>
                        <a:rPr lang="en"/>
                        <a:t>4.</a:t>
                      </a:r>
                      <a:endParaRPr sz="1400" u="none" cap="none" strike="noStrike"/>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Ravi Kumar</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400"/>
                        <a:buFont typeface="Verdana"/>
                        <a:buNone/>
                      </a:pPr>
                      <a:r>
                        <a:rPr lang="en">
                          <a:latin typeface="Times New Roman"/>
                          <a:ea typeface="Times New Roman"/>
                          <a:cs typeface="Times New Roman"/>
                          <a:sym typeface="Times New Roman"/>
                        </a:rPr>
                        <a:t>Alice M. Smith Robert J. Brown</a:t>
                      </a:r>
                      <a:endParaRPr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Adaptive Route Optimization in Supply Chains Using Reinforcement Learning</a:t>
                      </a:r>
                      <a:endParaRPr sz="12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lang="en" sz="800">
                          <a:latin typeface="Times New Roman"/>
                          <a:ea typeface="Times New Roman"/>
                          <a:cs typeface="Times New Roman"/>
                          <a:sym typeface="Times New Roman"/>
                        </a:rPr>
                        <a:t> The paper applies Reinforcement Learning to optimize transportation routes adaptively. It utilizes Q-Learning to improve routing decisions based on historical data and real-time feedback.</a:t>
                      </a:r>
                      <a:endParaRPr sz="8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Clr>
                          <a:schemeClr val="dk1"/>
                        </a:buClr>
                        <a:buSzPts val="1400"/>
                        <a:buFont typeface="Verdana"/>
                        <a:buNone/>
                      </a:pPr>
                      <a:r>
                        <a:rPr i="1" lang="en" sz="900">
                          <a:latin typeface="Times New Roman"/>
                          <a:ea typeface="Times New Roman"/>
                          <a:cs typeface="Times New Roman"/>
                          <a:sym typeface="Times New Roman"/>
                        </a:rPr>
                        <a:t>Journal of Machine Learning Research</a:t>
                      </a:r>
                      <a:endParaRPr sz="900" u="none" cap="none" strike="noStrike">
                        <a:latin typeface="Times New Roman"/>
                        <a:ea typeface="Times New Roman"/>
                        <a:cs typeface="Times New Roman"/>
                        <a:sym typeface="Times New Roman"/>
                      </a:endParaRPr>
                    </a:p>
                  </a:txBody>
                  <a:tcPr marT="34300" marB="34300" marR="68600" marL="68600"/>
                </a:tc>
                <a:tc>
                  <a:txBody>
                    <a:bodyPr/>
                    <a:lstStyle/>
                    <a:p>
                      <a:pPr indent="0" lvl="0" marL="0" marR="0" rtl="0" algn="ctr">
                        <a:spcBef>
                          <a:spcPts val="0"/>
                        </a:spcBef>
                        <a:spcAft>
                          <a:spcPts val="0"/>
                        </a:spcAft>
                        <a:buClr>
                          <a:schemeClr val="dk1"/>
                        </a:buClr>
                        <a:buSzPts val="1400"/>
                        <a:buFont typeface="Verdana"/>
                        <a:buNone/>
                      </a:pPr>
                      <a:r>
                        <a:rPr lang="en" sz="1200">
                          <a:latin typeface="Times New Roman"/>
                          <a:ea typeface="Times New Roman"/>
                          <a:cs typeface="Times New Roman"/>
                          <a:sym typeface="Times New Roman"/>
                        </a:rPr>
                        <a:t>  2022</a:t>
                      </a:r>
                      <a:endParaRPr sz="1200" u="none" cap="none" strike="noStrike">
                        <a:latin typeface="Times New Roman"/>
                        <a:ea typeface="Times New Roman"/>
                        <a:cs typeface="Times New Roman"/>
                        <a:sym typeface="Times New Roman"/>
                      </a:endParaRPr>
                    </a:p>
                  </a:txBody>
                  <a:tcPr marT="34300" marB="34300" marR="68600" marL="68600"/>
                </a:tc>
              </a:tr>
            </a:tbl>
          </a:graphicData>
        </a:graphic>
      </p:graphicFrame>
      <p:sp>
        <p:nvSpPr>
          <p:cNvPr id="279" name="Google Shape;279;p44"/>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lang="en"/>
              <a:t>First Review</a:t>
            </a:r>
            <a:endParaRPr/>
          </a:p>
        </p:txBody>
      </p:sp>
      <p:sp>
        <p:nvSpPr>
          <p:cNvPr id="280" name="Google Shape;280;p44"/>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81" name="Google Shape;281;p4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85" name="Shape 285"/>
        <p:cNvGrpSpPr/>
        <p:nvPr/>
      </p:nvGrpSpPr>
      <p:grpSpPr>
        <a:xfrm>
          <a:off x="0" y="0"/>
          <a:ext cx="0" cy="0"/>
          <a:chOff x="0" y="0"/>
          <a:chExt cx="0" cy="0"/>
        </a:xfrm>
      </p:grpSpPr>
      <p:sp>
        <p:nvSpPr>
          <p:cNvPr id="286" name="Google Shape;286;p4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sz="2100"/>
              <a:t>Existing System</a:t>
            </a:r>
            <a:endParaRPr sz="2100"/>
          </a:p>
        </p:txBody>
      </p:sp>
      <p:sp>
        <p:nvSpPr>
          <p:cNvPr id="287" name="Google Shape;287;p4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81000" lvl="0" marL="457200" rtl="0" algn="just">
              <a:spcBef>
                <a:spcPts val="500"/>
              </a:spcBef>
              <a:spcAft>
                <a:spcPts val="0"/>
              </a:spcAft>
              <a:buSzPts val="2400"/>
              <a:buFont typeface="Times New Roman"/>
              <a:buChar char="●"/>
            </a:pPr>
            <a:r>
              <a:rPr lang="en" sz="2400">
                <a:latin typeface="Times New Roman"/>
                <a:ea typeface="Times New Roman"/>
                <a:cs typeface="Times New Roman"/>
                <a:sym typeface="Times New Roman"/>
              </a:rPr>
              <a:t>Operators manually plan transportation routes based on experience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nearest neighbor or savings algorithms are used to generate initial solutions for route optimization.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linear programming or integer programming are utilized to optimize routes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Fixed schedules and routes are established, which may not be dynamically adjusted based on real-time data.</a:t>
            </a:r>
            <a:endParaRPr sz="2400">
              <a:latin typeface="Times New Roman"/>
              <a:ea typeface="Times New Roman"/>
              <a:cs typeface="Times New Roman"/>
              <a:sym typeface="Times New Roman"/>
            </a:endParaRPr>
          </a:p>
          <a:p>
            <a:pPr indent="0" lvl="0" marL="457200" rtl="0" algn="just">
              <a:spcBef>
                <a:spcPts val="5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sz="2400">
              <a:solidFill>
                <a:srgbClr val="000000"/>
              </a:solidFill>
              <a:latin typeface="Times New Roman"/>
              <a:ea typeface="Times New Roman"/>
              <a:cs typeface="Times New Roman"/>
              <a:sym typeface="Times New Roman"/>
            </a:endParaRPr>
          </a:p>
        </p:txBody>
      </p:sp>
      <p:sp>
        <p:nvSpPr>
          <p:cNvPr id="288" name="Google Shape;288;p45"/>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First Review</a:t>
            </a:r>
            <a:endParaRPr/>
          </a:p>
        </p:txBody>
      </p:sp>
      <p:sp>
        <p:nvSpPr>
          <p:cNvPr id="289" name="Google Shape;289;p4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Artificial Intelligence and Data Science</a:t>
            </a:r>
            <a:endParaRPr/>
          </a:p>
        </p:txBody>
      </p:sp>
      <p:sp>
        <p:nvSpPr>
          <p:cNvPr id="290" name="Google Shape;290;p4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