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emf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371537" y="3124285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</a:t>
            </a:r>
            <a:r>
              <a:rPr lang="en-IN" altLang="en-US" sz="2400"/>
              <a:t> R SRIRAM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altLang="en-US" sz="2400" dirty="0"/>
              <a:t> 312220401 ; NM USER ID : asunm1725312220401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altLang="en-US" sz="2400" dirty="0"/>
              <a:t> III B.COM(G)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altLang="en-US" sz="2400" dirty="0"/>
              <a:t> : APOLLO ATRS AND SCIENCE COLLEGE NORTH CHENNAI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990600" y="160020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rabicParenR"/>
            </a:pPr>
            <a:r>
              <a:rPr lang="en-IN" altLang="en-US"/>
              <a:t> FEATURES COLLECTION</a:t>
            </a:r>
            <a:endParaRPr lang="en-IN" altLang="en-US"/>
          </a:p>
          <a:p>
            <a:pPr marL="342900" indent="-342900">
              <a:buFont typeface="+mj-lt"/>
              <a:buAutoNum type="arabicParenR"/>
            </a:pPr>
            <a:r>
              <a:rPr lang="en-IN" altLang="en-US"/>
              <a:t>DATA CLEANING</a:t>
            </a:r>
            <a:endParaRPr lang="en-IN" altLang="en-US"/>
          </a:p>
          <a:p>
            <a:pPr marL="342900" indent="-342900">
              <a:buFont typeface="+mj-lt"/>
              <a:buAutoNum type="arabicParenR"/>
            </a:pPr>
            <a:r>
              <a:rPr lang="en-IN" altLang="en-US"/>
              <a:t>TO CALCULATE NET SALARY</a:t>
            </a:r>
            <a:endParaRPr lang="en-I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524000"/>
            <a:ext cx="5033010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371600" y="167640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Finally we find the employees net salary using attendance analysis with excel sheet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Calculate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IN" alt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 salary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143000" y="160020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/>
              <a:t>To calculate employees net salary with using attendance analysis in excel</a:t>
            </a:r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 is to find the employees net salary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1143000" y="21336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/>
              <a:t>end users are company organizations </a:t>
            </a:r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" name="Text Box 9"/>
          <p:cNvSpPr txBox="1"/>
          <p:nvPr/>
        </p:nvSpPr>
        <p:spPr>
          <a:xfrm>
            <a:off x="3505200" y="2438400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/>
              <a:t>put total working days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/>
              <a:t>next put present &amp; absecence days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/>
              <a:t>next to calculate net salary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/>
              <a:t>pivot - summary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/>
              <a:t>graph - data visualisation</a:t>
            </a:r>
            <a:endParaRPr lang="en-I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4" name="Text Box 3"/>
          <p:cNvSpPr txBox="1"/>
          <p:nvPr/>
        </p:nvSpPr>
        <p:spPr>
          <a:xfrm>
            <a:off x="990600" y="1905000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Data = edunet dashboard</a:t>
            </a:r>
            <a:endParaRPr lang="en-IN" altLang="en-US"/>
          </a:p>
          <a:p>
            <a:r>
              <a:rPr lang="en-IN" altLang="en-US"/>
              <a:t>9 features</a:t>
            </a:r>
            <a:endParaRPr lang="en-IN" altLang="en-US"/>
          </a:p>
          <a:p>
            <a:r>
              <a:rPr lang="en-IN" altLang="en-US"/>
              <a:t>8 features</a:t>
            </a:r>
            <a:endParaRPr lang="en-IN" altLang="en-US"/>
          </a:p>
          <a:p>
            <a:r>
              <a:rPr lang="en-IN" altLang="en-US"/>
              <a:t>total working days</a:t>
            </a:r>
            <a:endParaRPr lang="en-IN" altLang="en-US"/>
          </a:p>
          <a:p>
            <a:r>
              <a:rPr lang="en-IN" altLang="en-US"/>
              <a:t>present &amp; absense</a:t>
            </a:r>
            <a:endParaRPr lang="en-IN" altLang="en-US"/>
          </a:p>
          <a:p>
            <a:r>
              <a:rPr lang="en-IN" altLang="en-US"/>
              <a:t>net salary</a:t>
            </a:r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alt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net salary = E2/J2*K2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1154</Words>
  <Application>WPS Presentation</Application>
  <PresentationFormat>Widescreen</PresentationFormat>
  <Paragraphs>95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Wingdings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Admin</cp:lastModifiedBy>
  <cp:revision>13</cp:revision>
  <dcterms:created xsi:type="dcterms:W3CDTF">2024-03-29T15:07:00Z</dcterms:created>
  <dcterms:modified xsi:type="dcterms:W3CDTF">2024-09-03T05:53:37Z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8097942156F64BA6A93E93A596971FA0_12</vt:lpwstr>
  </property>
  <property fmtid="{D5CDD505-2E9C-101B-9397-08002B2CF9AE}" pid="5" name="KSOProductBuildVer">
    <vt:lpwstr>1033-12.2.0.17562</vt:lpwstr>
  </property>
</Properties>
</file>