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7" name="Google Shape;67;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B.COM CORPORATE SECTARYSHIP </a:t>
            </a:r>
            <a:endParaRPr sz="1800">
              <a:solidFill>
                <a:schemeClr val="dk1"/>
              </a:solidFill>
              <a:latin typeface="Calibri"/>
              <a:ea typeface="Calibri"/>
              <a:cs typeface="Calibri"/>
              <a:sym typeface="Calibri"/>
            </a:endParaRPr>
          </a:p>
        </p:txBody>
      </p:sp>
      <p:sp>
        <p:nvSpPr>
          <p:cNvPr id="68" name="Google Shape;68;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AGURCHAND MANMULL JAIN COLLEGE </a:t>
            </a:r>
            <a:endParaRPr sz="1800">
              <a:solidFill>
                <a:schemeClr val="dk1"/>
              </a:solidFill>
              <a:latin typeface="Calibri"/>
              <a:ea typeface="Calibri"/>
              <a:cs typeface="Calibri"/>
              <a:sym typeface="Calibri"/>
            </a:endParaRPr>
          </a:p>
        </p:txBody>
      </p:sp>
      <p:sp>
        <p:nvSpPr>
          <p:cNvPr id="69" name="Google Shape;69;p1"/>
          <p:cNvSpPr txBox="1"/>
          <p:nvPr/>
        </p:nvSpPr>
        <p:spPr>
          <a:xfrm>
            <a:off x="4812313" y="3329113"/>
            <a:ext cx="55893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M.SRIRAM</a:t>
            </a:r>
            <a:endParaRPr b="1" sz="1800">
              <a:latin typeface="Calibri"/>
              <a:ea typeface="Calibri"/>
              <a:cs typeface="Calibri"/>
              <a:sym typeface="Calibri"/>
            </a:endParaRPr>
          </a:p>
        </p:txBody>
      </p:sp>
      <p:sp>
        <p:nvSpPr>
          <p:cNvPr id="70" name="Google Shape;70;p1"/>
          <p:cNvSpPr txBox="1"/>
          <p:nvPr/>
        </p:nvSpPr>
        <p:spPr>
          <a:xfrm>
            <a:off x="4812313" y="3702604"/>
            <a:ext cx="55893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122201390</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