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123" d="100"/>
          <a:sy n="12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20626681"/>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053800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7918180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528056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5008063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4435329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6938522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698055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179587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7800014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958426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7366721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504305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7430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3824417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15042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380301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54198415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2712747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53879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18038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450321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69747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503376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36781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286787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911648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97313045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2941838" y="3126257"/>
            <a:ext cx="8121304"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SRIRAM.M</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a:t>
            </a:r>
            <a:r>
              <a:rPr lang="en-US" altLang="zh-CN" sz="2400" b="0" i="0" u="none" strike="noStrike" kern="0" cap="none" spc="0" baseline="0">
                <a:solidFill>
                  <a:srgbClr val="000000"/>
                </a:solidFill>
                <a:latin typeface="Calibri" pitchFamily="0" charset="0"/>
                <a:ea typeface="Calibri" pitchFamily="0" charset="0"/>
                <a:cs typeface="Calibri" pitchFamily="0" charset="0"/>
              </a:rPr>
              <a:t>2204417</a:t>
            </a:r>
            <a:endParaRPr lang="en-US" altLang="zh-CN" sz="24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RNAME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m</a:t>
            </a:r>
            <a:r>
              <a:rPr lang="en-US" altLang="zh-CN" sz="2400" b="0" i="0" u="none" strike="noStrike" kern="0" cap="none" spc="0" baseline="0">
                <a:solidFill>
                  <a:srgbClr val="000000"/>
                </a:solidFill>
                <a:latin typeface="Calibri" pitchFamily="0" charset="0"/>
                <a:ea typeface="Calibri" pitchFamily="0" charset="0"/>
                <a:cs typeface="Calibri" pitchFamily="0" charset="0"/>
              </a:rPr>
              <a:t>195312204417</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yearCOLLEGE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V</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600" b="1" i="0" u="none" strike="noStrike" kern="0" cap="none" spc="0" baseline="0">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5508644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6424958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3072158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80725016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9878416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378210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13811659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341670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54939708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900663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601509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6497356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105457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2024-08-31T15:42:38Z</dcterms:created>
  <dcterms:modified xsi:type="dcterms:W3CDTF">2024-09-12T03:09:05Z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