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4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72514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SRI SAKTHI VELAN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950821104313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4798031" y="3457900"/>
            <a:ext cx="2968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5DBB7-6FE4-497B-9178-06E562C7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1" y="1095644"/>
            <a:ext cx="6274397" cy="36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25D8A-6A1B-471B-9DDC-9321C526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16419"/>
            <a:ext cx="6906572" cy="3689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4684-E6E2-4884-A9B0-303086B1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4" y="2071005"/>
            <a:ext cx="165758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1398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GOODLUCK</cp:lastModifiedBy>
  <cp:revision>26</cp:revision>
  <dcterms:modified xsi:type="dcterms:W3CDTF">2024-04-11T16:20:41Z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