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5143500" type="screen16x9"/>
  <p:notesSz cx="6858000" cy="9144000"/>
  <p:embeddedFontLst>
    <p:embeddedFont>
      <p:font typeface="Proxima Nova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96" y="-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ed543ba5c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ed543ba5c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ee5ac89b0cd1e18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ee5ac89b0cd1e18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ee5ac89b0cd1e1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ee5ac89b0cd1e1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ed543ba5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ed543ba5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ee5ac89b0cd1e18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ee5ac89b0cd1e18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ee5ac89b0cd1e18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ee5ac89b0cd1e18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ee5ac89b0cd1e18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ee5ac89b0cd1e18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e5ac89b0cd1e18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ee5ac89b0cd1e18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ed543ba5c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ed543ba5c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ed543ba5c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ed543ba5c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70C0"/>
                </a:solidFill>
              </a:rPr>
              <a:t>Predictive Demand Modelling in the Logistics Industry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                                                                                                                                                                                                                       Submitted </a:t>
            </a:r>
            <a:r>
              <a:rPr lang="en-US" sz="1600" dirty="0" smtClean="0"/>
              <a:t>by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FFFF00"/>
                </a:solidFill>
              </a:rPr>
              <a:t>    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FFFF00"/>
                </a:solidFill>
              </a:rPr>
              <a:t>                                                                                                                                                      S.SRIRAM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00000"/>
                </a:solidFill>
              </a:rPr>
              <a:t>Prediction and Forecasting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160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 Implementing the chosen model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 Making short-term and long-term predictions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 Visualization of forecasted demand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 Scenario analysis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287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00000"/>
                </a:solidFill>
              </a:rPr>
              <a:t>Model Deployment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 Integrating the model into business operations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 Automation of predictions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 Continuous monitoring and updating of the model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 User-friendly interfaces for stakeholders</a:t>
            </a:r>
            <a:endParaRPr sz="20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00000"/>
                </a:solidFill>
              </a:rPr>
              <a:t>Challenges and Limitations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Data quality issues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Model accuracy and overfitting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External shocks (eg. pandemics, natural disasters)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Regulatory changes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FF00"/>
                </a:solidFill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00"/>
                </a:solidFill>
              </a:rPr>
              <a:t>Predictive Demand Modelling in the Logistics Industry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Identifying Key Factors and Accurate Prediction Methods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00000"/>
                </a:solidFill>
              </a:rPr>
              <a:t>Introduction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dirty="0"/>
              <a:t>Overview of the logistics industry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dirty="0"/>
              <a:t>Importance of demand forecasting in logistics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dirty="0"/>
              <a:t>Objectives of the presentation</a:t>
            </a:r>
            <a:endParaRPr sz="20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186" y="575733"/>
            <a:ext cx="2407124" cy="4164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1581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00000"/>
                </a:solidFill>
              </a:rPr>
              <a:t>Key Factors Influencing Demand in Logistics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865500"/>
            <a:ext cx="8520600" cy="42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623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10"/>
              <a:buChar char="●"/>
            </a:pPr>
            <a:r>
              <a:rPr lang="en-GB" sz="2010"/>
              <a:t>Economic Indicators:</a:t>
            </a:r>
            <a:endParaRPr sz="20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2010"/>
              <a:t>              -  GDP growth</a:t>
            </a:r>
            <a:endParaRPr sz="20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2010"/>
              <a:t>              -  Trade volumes</a:t>
            </a:r>
            <a:endParaRPr sz="20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2010"/>
              <a:t>	       -  Consumer spending</a:t>
            </a:r>
            <a:endParaRPr sz="2010"/>
          </a:p>
          <a:p>
            <a:pPr marL="457200" lvl="0" indent="-35623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10"/>
              <a:buChar char="●"/>
            </a:pPr>
            <a:r>
              <a:rPr lang="en-GB" sz="2010"/>
              <a:t>Seasonal Variations:</a:t>
            </a:r>
            <a:endParaRPr sz="201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2010"/>
              <a:t>       -  Holiday and peak seasons</a:t>
            </a:r>
            <a:endParaRPr sz="2010"/>
          </a:p>
          <a:p>
            <a:pPr marL="457200" lvl="0" indent="-35623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10"/>
              <a:buChar char="●"/>
            </a:pPr>
            <a:r>
              <a:rPr lang="en-GB" sz="2010"/>
              <a:t>Technological Advancements:</a:t>
            </a:r>
            <a:endParaRPr sz="20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2010"/>
              <a:t>              -  Automation </a:t>
            </a:r>
            <a:endParaRPr sz="20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2010"/>
              <a:t>              -  E-commerce Trends</a:t>
            </a:r>
            <a:endParaRPr sz="201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665"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4507"/>
          <a:stretch/>
        </p:blipFill>
        <p:spPr>
          <a:xfrm>
            <a:off x="5391425" y="1141650"/>
            <a:ext cx="2995200" cy="286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62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00000"/>
                </a:solidFill>
              </a:rPr>
              <a:t>Data Collection and Sources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194675" y="1137150"/>
            <a:ext cx="4440600" cy="31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000"/>
              <a:t>Types of data needed</a:t>
            </a:r>
            <a:endParaRPr sz="50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5000"/>
              <a:t>Historical demand data</a:t>
            </a:r>
            <a:endParaRPr sz="50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5000"/>
              <a:t>Economic indicators</a:t>
            </a:r>
            <a:endParaRPr sz="50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5000"/>
              <a:t>Industry reports</a:t>
            </a:r>
            <a:endParaRPr sz="50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5000"/>
              <a:t>Technological trends</a:t>
            </a:r>
            <a:endParaRPr sz="50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5000"/>
              <a:t>Regulatory information</a:t>
            </a:r>
            <a:endParaRPr sz="50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4635275" y="1137150"/>
            <a:ext cx="4197000" cy="31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Char char="●"/>
            </a:pPr>
            <a:r>
              <a:rPr lang="en-GB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Sources of data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Char char="-"/>
            </a:pPr>
            <a:r>
              <a:rPr lang="en-GB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Government databases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Char char="-"/>
            </a:pPr>
            <a:r>
              <a:rPr lang="en-GB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associations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Char char="-"/>
            </a:pPr>
            <a:r>
              <a:rPr lang="en-GB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Market research firms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Char char="-"/>
            </a:pPr>
            <a:r>
              <a:rPr lang="en-GB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Company records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t="4760" b="5246"/>
          <a:stretch/>
        </p:blipFill>
        <p:spPr>
          <a:xfrm>
            <a:off x="3448712" y="2979775"/>
            <a:ext cx="2246574" cy="20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3175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00000"/>
                </a:solidFill>
              </a:rPr>
              <a:t>Data </a:t>
            </a:r>
            <a:r>
              <a:rPr lang="en-GB" dirty="0" err="1">
                <a:solidFill>
                  <a:srgbClr val="C00000"/>
                </a:solidFill>
              </a:rPr>
              <a:t>Preprocessing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1500"/>
            <a:ext cx="8520600" cy="3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Data Cleaning</a:t>
            </a:r>
            <a:endParaRPr sz="20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Handling missing values</a:t>
            </a:r>
            <a:endParaRPr sz="20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Removing outliers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Data normalization</a:t>
            </a:r>
            <a:endParaRPr sz="20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Scaling data</a:t>
            </a:r>
            <a:endParaRPr sz="20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Ensuring consistency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Feature engineering</a:t>
            </a:r>
            <a:endParaRPr sz="20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Creating new features</a:t>
            </a:r>
            <a:endParaRPr sz="20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Selecting relevant features</a:t>
            </a:r>
            <a:endParaRPr sz="2000"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4589"/>
          <a:stretch/>
        </p:blipFill>
        <p:spPr>
          <a:xfrm>
            <a:off x="5373273" y="1408525"/>
            <a:ext cx="2438323" cy="232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00000"/>
                </a:solidFill>
              </a:rPr>
              <a:t>Exploratory Data Analysis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Visualizing data trends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Time series plots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Seasonal decomposition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Correlation analysis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Identifying relationships between variables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Key insights from EDA</a:t>
            </a:r>
            <a:endParaRPr sz="20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877" y="1515250"/>
            <a:ext cx="2112998" cy="2112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00000"/>
                </a:solidFill>
              </a:rPr>
              <a:t>Model Selection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Types of models</a:t>
            </a:r>
            <a:endParaRPr sz="20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Statistical models (eg. ARIMA,Exponential Smoothing)</a:t>
            </a:r>
            <a:endParaRPr sz="20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Machine learning models (eg. Random forest,Gradient Boosting)</a:t>
            </a:r>
            <a:endParaRPr sz="20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Deep learning models (eg. LSTM, Neural Networks)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Criteria for model selection</a:t>
            </a:r>
            <a:endParaRPr sz="20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Accuracy</a:t>
            </a:r>
            <a:endParaRPr sz="20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Interpretability</a:t>
            </a:r>
            <a:endParaRPr sz="20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Scalability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1687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00000"/>
                </a:solidFill>
              </a:rPr>
              <a:t>Model Developments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928875"/>
            <a:ext cx="4260300" cy="3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 dirty="0"/>
              <a:t>Training and validation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          - Splitting data into training        and testing sets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dirty="0"/>
              <a:t>          - Cross-validation techniques</a:t>
            </a:r>
            <a:endParaRPr sz="200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 dirty="0" err="1"/>
              <a:t>Hyperparameter</a:t>
            </a:r>
            <a:r>
              <a:rPr lang="en-GB" sz="2000" dirty="0"/>
              <a:t> tuning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dirty="0"/>
              <a:t>          - Grid search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dirty="0"/>
              <a:t>          - Random search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50"/>
          </a:p>
        </p:txBody>
      </p:sp>
      <p:sp>
        <p:nvSpPr>
          <p:cNvPr id="109" name="Google Shape;109;p20"/>
          <p:cNvSpPr txBox="1"/>
          <p:nvPr/>
        </p:nvSpPr>
        <p:spPr>
          <a:xfrm>
            <a:off x="4752175" y="928875"/>
            <a:ext cx="4250700" cy="3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Char char="●"/>
            </a:pPr>
            <a:r>
              <a:rPr lang="en-GB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Model evaluation metrics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- Mean Absolute Error (MAE)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- Mean Squared Error (MSE)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-  R-squared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5722"/>
          <a:stretch/>
        </p:blipFill>
        <p:spPr>
          <a:xfrm>
            <a:off x="5510139" y="3081866"/>
            <a:ext cx="2727788" cy="15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298</Words>
  <PresentationFormat>On-screen Show (16:9)</PresentationFormat>
  <Paragraphs>87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Proxima Nova</vt:lpstr>
      <vt:lpstr>Spearmint</vt:lpstr>
      <vt:lpstr>Predictive Demand Modelling in the Logistics Industry</vt:lpstr>
      <vt:lpstr>Predictive Demand Modelling in the Logistics Industry</vt:lpstr>
      <vt:lpstr>Introduction</vt:lpstr>
      <vt:lpstr>Key Factors Influencing Demand in Logistics</vt:lpstr>
      <vt:lpstr>Data Collection and Sources</vt:lpstr>
      <vt:lpstr>Data Preprocessing</vt:lpstr>
      <vt:lpstr>Exploratory Data Analysis</vt:lpstr>
      <vt:lpstr>Model Selection</vt:lpstr>
      <vt:lpstr>Model Developments</vt:lpstr>
      <vt:lpstr>Prediction and Forecasting</vt:lpstr>
      <vt:lpstr>Model Deployment</vt:lpstr>
      <vt:lpstr>Challenges and Limitations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Demand Modelling in the Logistics Industry</dc:title>
  <cp:lastModifiedBy>sriram</cp:lastModifiedBy>
  <cp:revision>4</cp:revision>
  <dcterms:modified xsi:type="dcterms:W3CDTF">2024-07-27T23:30:43Z</dcterms:modified>
</cp:coreProperties>
</file>