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</a:t>
            </a:r>
            <a:r>
              <a:rPr lang="en-US" dirty="0" smtClean="0"/>
              <a:t>: BIT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team bio </a:t>
            </a:r>
            <a:r>
              <a:rPr lang="en-US" dirty="0" smtClean="0"/>
              <a:t>: </a:t>
            </a:r>
            <a:r>
              <a:rPr lang="en-US" dirty="0" err="1" smtClean="0"/>
              <a:t>S.Sriram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Title : </a:t>
            </a:r>
            <a:r>
              <a:rPr lang="en-US" dirty="0" smtClean="0">
                <a:solidFill>
                  <a:srgbClr val="FF0000"/>
                </a:solidFill>
              </a:rPr>
              <a:t>Industry specific solution -</a:t>
            </a:r>
            <a:r>
              <a:rPr lang="en-IN" b="1" dirty="0" smtClean="0">
                <a:solidFill>
                  <a:srgbClr val="FF0000"/>
                </a:solidFill>
              </a:rPr>
              <a:t>Healthcare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</a:t>
            </a:r>
            <a:r>
              <a:rPr lang="en-US" dirty="0" smtClean="0"/>
              <a:t>:19-04-2023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Hazardous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biomedical waste exposure can result in disease or harm to human health. Due to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inappropriate 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handling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 medical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wastes, the three most often disseminated viruses globally are hepatitis B, C, and HIV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They spread through injuries caused by contaminated needles and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syringes. Those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most at risk from the negative impacts of biomedical waste are doctors, nurses, and sanitation personnel.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significance of proper treatment of medical wastes cannot be overstated at a time when new coronavirus strains are rapidly emerging. 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The hospital staff's lack of sufficient training and instruction regarding the segregation and disposal of biomedical waste products is a major issue in the management of biomedical waste. The improper treatment of biological waste may cause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foetid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odours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and possible environmental damage.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            Recycling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remains the most effective way to keep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Medical -waste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from damaging our environment and our health.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tools - </a:t>
            </a: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Docker</a:t>
            </a:r>
            <a:r>
              <a:rPr lang="en-IN" b="0" dirty="0"/>
              <a:t/>
            </a:r>
            <a:br>
              <a:rPr lang="en-IN" b="0" dirty="0"/>
            </a:b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Designing a mobile Application for Medical e-waste Management.It acts a role that </a:t>
            </a:r>
            <a:r>
              <a:rPr lang="en-US" dirty="0" smtClean="0"/>
              <a:t>arrange </a:t>
            </a:r>
            <a:r>
              <a:rPr lang="en-US" dirty="0"/>
              <a:t>to take </a:t>
            </a:r>
            <a:r>
              <a:rPr lang="en-US" dirty="0" smtClean="0"/>
              <a:t>Medical e-waste </a:t>
            </a:r>
            <a:r>
              <a:rPr lang="en-US" dirty="0"/>
              <a:t>to a recycling </a:t>
            </a:r>
            <a:r>
              <a:rPr lang="en-US" dirty="0" smtClean="0"/>
              <a:t>firm.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A Mobile Application is created for the Medical Community to interconnect with  the recycling firm  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 smtClean="0"/>
              <a:t>It serves </a:t>
            </a:r>
            <a:r>
              <a:rPr lang="en-US" dirty="0"/>
              <a:t>customers both large and small, from private customers to large corporations.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07" y="1663440"/>
            <a:ext cx="5229798" cy="24466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</a:t>
            </a:r>
            <a:r>
              <a:rPr lang="en" sz="1500" dirty="0" smtClean="0"/>
              <a:t>names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Rajeshkumar.G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RajeshKanna.P</a:t>
            </a:r>
            <a:endParaRPr sz="15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343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Lato Black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USER</cp:lastModifiedBy>
  <cp:revision>65</cp:revision>
  <dcterms:modified xsi:type="dcterms:W3CDTF">2023-04-19T06:13:52Z</dcterms:modified>
</cp:coreProperties>
</file>