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59" r:id="rId7"/>
    <p:sldId id="265" r:id="rId8"/>
    <p:sldId id="267" r:id="rId9"/>
    <p:sldId id="260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D2847-C981-4AF9-A1AD-A46FED2708F7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C8F3-0445-4B92-B65E-93D17307E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Team Name- </a:t>
            </a: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BIT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Team Leader Name- </a:t>
            </a: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S.SRIRAM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cs typeface="Arial" pitchFamily="34" charset="0"/>
              </a:rPr>
              <a:t>Team Leader Email Address-  </a:t>
            </a:r>
            <a:r>
              <a:rPr lang="en-IN" sz="2000" dirty="0" smtClean="0">
                <a:solidFill>
                  <a:srgbClr val="C00000"/>
                </a:solidFill>
                <a:cs typeface="Arial" pitchFamily="34" charset="0"/>
              </a:rPr>
              <a:t>srsriramengg1@gmail.com</a:t>
            </a:r>
          </a:p>
          <a:p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 smtClean="0">
                <a:latin typeface="Arial Black" pitchFamily="34" charset="0"/>
              </a:rPr>
              <a:t>Machine </a:t>
            </a:r>
            <a:r>
              <a:rPr lang="en-US" sz="4000" b="1" dirty="0">
                <a:latin typeface="Arial Black" pitchFamily="34" charset="0"/>
              </a:rPr>
              <a:t>Learning </a:t>
            </a:r>
            <a:br>
              <a:rPr lang="en-US" sz="4000" b="1" dirty="0">
                <a:latin typeface="Arial Black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Arial Black" pitchFamily="34" charset="0"/>
                <a:ea typeface="+mn-lt"/>
                <a:cs typeface="+mn-lt"/>
              </a:rPr>
              <a:t>Hackathon</a:t>
            </a:r>
            <a:endParaRPr lang="en-US" sz="4000" dirty="0">
              <a:solidFill>
                <a:schemeClr val="tx1"/>
              </a:solidFill>
              <a:latin typeface="Arial Black" pitchFamily="34" charset="0"/>
              <a:cs typeface="Calibri"/>
            </a:endParaRPr>
          </a:p>
        </p:txBody>
      </p:sp>
      <p:pic>
        <p:nvPicPr>
          <p:cNvPr id="5" name="Picture 4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357166"/>
            <a:ext cx="2063750" cy="428628"/>
          </a:xfrm>
          <a:prstGeom prst="rect">
            <a:avLst/>
          </a:prstGeom>
        </p:spPr>
      </p:pic>
      <p:pic>
        <p:nvPicPr>
          <p:cNvPr id="6" name="Picture 5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928670"/>
            <a:ext cx="6186502" cy="1143008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  <a:defRPr/>
            </a:pPr>
            <a:r>
              <a:rPr lang="en-IN" sz="2800" b="1" dirty="0">
                <a:latin typeface="Arial Black" pitchFamily="34" charset="0"/>
                <a:ea typeface="Verdana" panose="020B0604030504040204" pitchFamily="34" charset="0"/>
              </a:rPr>
              <a:t>Source code </a:t>
            </a:r>
            <a:r>
              <a:rPr lang="en-IN" sz="2800" b="1" dirty="0" smtClean="0">
                <a:latin typeface="Arial Black" pitchFamily="34" charset="0"/>
                <a:ea typeface="Verdana" panose="020B0604030504040204" pitchFamily="34" charset="0"/>
              </a:rPr>
              <a:t>in ZIP file/</a:t>
            </a:r>
            <a:r>
              <a:rPr lang="en-IN" sz="2800" b="1" dirty="0" err="1" smtClean="0">
                <a:latin typeface="Arial Black" pitchFamily="34" charset="0"/>
                <a:ea typeface="Verdana" panose="020B0604030504040204" pitchFamily="34" charset="0"/>
              </a:rPr>
              <a:t>Github</a:t>
            </a:r>
            <a:r>
              <a:rPr lang="en-IN" sz="2800" b="1" dirty="0" smtClean="0">
                <a:latin typeface="Arial Black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latin typeface="Arial Black" pitchFamily="34" charset="0"/>
                <a:ea typeface="Verdana" panose="020B0604030504040204" pitchFamily="34" charset="0"/>
              </a:rPr>
              <a:t>URL:</a:t>
            </a: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4414" y="3105834"/>
            <a:ext cx="635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https://github.com/SRISUDIV/ML-Hackathon-TechGig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571612"/>
            <a:ext cx="8229600" cy="3143272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THANK YOU!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3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5" name="Picture 4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6000792" cy="1357322"/>
          </a:xfrm>
        </p:spPr>
        <p:txBody>
          <a:bodyPr>
            <a:normAutofit/>
          </a:bodyPr>
          <a:lstStyle/>
          <a:p>
            <a:pPr lvl="0" algn="l"/>
            <a:r>
              <a:rPr lang="en-US" sz="2800" b="1" dirty="0" smtClean="0">
                <a:latin typeface="Arial Black" pitchFamily="34" charset="0"/>
                <a:ea typeface="Verdana" pitchFamily="34" charset="0"/>
              </a:rPr>
              <a:t>Brief Description of the Problem at hand: 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4" name="Picture 3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357166"/>
            <a:ext cx="2063750" cy="428628"/>
          </a:xfrm>
          <a:prstGeom prst="rect">
            <a:avLst/>
          </a:prstGeom>
        </p:spPr>
      </p:pic>
      <p:pic>
        <p:nvPicPr>
          <p:cNvPr id="5" name="Picture 4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85728"/>
            <a:ext cx="1866886" cy="6857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4348" y="2274838"/>
            <a:ext cx="73581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   The ad server logs contain valuable information such as browser details, IP addresses, geographic  locations,  search patterns , site </a:t>
            </a:r>
            <a:r>
              <a:rPr lang="en-US" sz="2800" dirty="0" err="1" smtClean="0"/>
              <a:t>urls</a:t>
            </a:r>
            <a:r>
              <a:rPr lang="en-US" sz="2800" dirty="0" smtClean="0"/>
              <a:t> ,  and  other relevant data. The objective  is  to build a  robust model that can accurately predict whether a user belongs to the HCP category and its specialization id/taxonomy.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5829312" cy="107157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 Black" pitchFamily="34" charset="0"/>
                <a:ea typeface="Verdana"/>
                <a:cs typeface="Verdana"/>
                <a:sym typeface="Verdana"/>
              </a:rPr>
              <a:t>Solution </a:t>
            </a:r>
            <a:r>
              <a:rPr lang="en-US" sz="2800" b="1" dirty="0">
                <a:latin typeface="Arial Black" pitchFamily="34" charset="0"/>
                <a:ea typeface="Verdana"/>
                <a:cs typeface="Verdana"/>
                <a:sym typeface="Verdana"/>
              </a:rPr>
              <a:t>proposed and description</a:t>
            </a:r>
            <a:r>
              <a:rPr lang="en-US" sz="2800" b="1" dirty="0" smtClean="0">
                <a:latin typeface="Arial Black" pitchFamily="34" charset="0"/>
                <a:ea typeface="Verdana"/>
                <a:cs typeface="Verdana"/>
                <a:sym typeface="Verdana"/>
              </a:rPr>
              <a:t>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357166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034" y="2274838"/>
            <a:ext cx="83582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Identifier entry's taxonomy code(s) should describe the provider's job   (e.g., doctor)   and   any specializations (e.g., </a:t>
            </a:r>
            <a:r>
              <a:rPr lang="en-US" sz="2800" dirty="0" err="1" smtClean="0"/>
              <a:t>orthopaedic</a:t>
            </a:r>
            <a:r>
              <a:rPr lang="en-US" sz="2800" dirty="0" smtClean="0"/>
              <a:t> surgery).   Although  the  taxonomy system's  original  purpose was  to evaluate medical appropriateness and the levels, Experts are also using to identify providers and their practices.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7637552" cy="493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0034" y="428604"/>
            <a:ext cx="14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D1D1D"/>
                </a:solidFill>
                <a:latin typeface="Arial Black" pitchFamily="34" charset="0"/>
                <a:ea typeface="Verdana"/>
                <a:cs typeface="Verdana"/>
                <a:sym typeface="Verdana"/>
              </a:rPr>
              <a:t>Approach: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1714488"/>
            <a:ext cx="707236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XGBoost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/>
              <a:t>Benefits </a:t>
            </a:r>
            <a:r>
              <a:rPr lang="en-US" b="1" dirty="0" smtClean="0"/>
              <a:t>: </a:t>
            </a:r>
            <a:br>
              <a:rPr lang="en-US" b="1" dirty="0" smtClean="0"/>
            </a:br>
            <a:r>
              <a:rPr lang="en-US" b="1" dirty="0" smtClean="0"/>
              <a:t>Analyze large datasets with available compute resources.</a:t>
            </a:r>
            <a:br>
              <a:rPr lang="en-US" b="1" dirty="0" smtClean="0"/>
            </a:br>
            <a:r>
              <a:rPr lang="en-US" b="1" dirty="0" smtClean="0"/>
              <a:t>Make better predictions faster.</a:t>
            </a:r>
            <a:br>
              <a:rPr lang="en-US" b="1" dirty="0" smtClean="0"/>
            </a:br>
            <a:r>
              <a:rPr lang="en-US" b="1" dirty="0" smtClean="0"/>
              <a:t>Optimize data ingestion and algorithmic compute simultaneously.</a:t>
            </a:r>
            <a:br>
              <a:rPr lang="en-US" b="1" dirty="0" smtClean="0"/>
            </a:br>
            <a:r>
              <a:rPr lang="en-US" b="1" dirty="0" smtClean="0"/>
              <a:t>Support offline, streaming, and distributed usage models.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000108"/>
            <a:ext cx="6186502" cy="928694"/>
          </a:xfrm>
        </p:spPr>
        <p:txBody>
          <a:bodyPr>
            <a:norm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800" b="1" dirty="0">
                <a:solidFill>
                  <a:srgbClr val="1D1D1D"/>
                </a:solidFill>
                <a:latin typeface="Arial Black" pitchFamily="34" charset="0"/>
                <a:ea typeface="Verdana"/>
                <a:cs typeface="Verdana"/>
                <a:sym typeface="Verdana"/>
              </a:rPr>
              <a:t>Approach</a:t>
            </a:r>
            <a:r>
              <a:rPr lang="en-US" sz="2800" b="1" dirty="0" smtClean="0">
                <a:solidFill>
                  <a:srgbClr val="1D1D1D"/>
                </a:solidFill>
                <a:latin typeface="Arial Black" pitchFamily="34" charset="0"/>
                <a:ea typeface="Verdana"/>
                <a:cs typeface="Verdana"/>
                <a:sym typeface="Verdana"/>
              </a:rPr>
              <a:t>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8662" y="2071678"/>
            <a:ext cx="76438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 smtClean="0">
                <a:solidFill>
                  <a:srgbClr val="7030A0"/>
                </a:solidFill>
              </a:rPr>
              <a:t>Optimization :   </a:t>
            </a:r>
            <a:r>
              <a:rPr lang="en-US" sz="2000" dirty="0" smtClean="0"/>
              <a:t>A  better  understanding  of  HCP identification based on the specialization. 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4414" y="428605"/>
            <a:ext cx="5643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Results </a:t>
            </a:r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1371600"/>
            <a:ext cx="8220075" cy="484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835" y="1857364"/>
            <a:ext cx="7871307" cy="37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5972188" cy="1214446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800" b="1" dirty="0" smtClean="0">
                <a:latin typeface="Arial Black" pitchFamily="34" charset="0"/>
                <a:ea typeface="Verdana"/>
                <a:cs typeface="Verdana"/>
                <a:sym typeface="Verdana"/>
              </a:rPr>
              <a:t>Execution Demo (Video/ Screenshots</a:t>
            </a:r>
            <a:r>
              <a:rPr lang="en-US" sz="2800" b="1" dirty="0">
                <a:latin typeface="Arial Black" pitchFamily="34" charset="0"/>
                <a:ea typeface="Verdana"/>
                <a:cs typeface="Verdana"/>
                <a:sym typeface="Verdana"/>
              </a:rPr>
              <a:t>) of the solution</a:t>
            </a:r>
            <a:r>
              <a:rPr lang="en-US" sz="2800" b="1" dirty="0" smtClean="0">
                <a:latin typeface="Arial Black" pitchFamily="34" charset="0"/>
                <a:ea typeface="Verdana"/>
                <a:cs typeface="Verdana"/>
                <a:sym typeface="Verdana"/>
              </a:rPr>
              <a:t>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85728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2285992"/>
            <a:ext cx="4085957" cy="432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176</Words>
  <Application>Microsoft Office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Machine Learning  Hackathon</vt:lpstr>
      <vt:lpstr>Brief Description of the Problem at hand: </vt:lpstr>
      <vt:lpstr>Solution proposed and description:</vt:lpstr>
      <vt:lpstr>Slide 4</vt:lpstr>
      <vt:lpstr>Slide 5</vt:lpstr>
      <vt:lpstr>Approach:</vt:lpstr>
      <vt:lpstr>Slide 7</vt:lpstr>
      <vt:lpstr>Slide 8</vt:lpstr>
      <vt:lpstr>Execution Demo (Video/ Screenshots) of the solution:</vt:lpstr>
      <vt:lpstr>Source code in ZIP file/Github URL:</vt:lpstr>
      <vt:lpstr>THANK YOU!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Hackathon</dc:title>
  <dc:creator>Aditi Tijage</dc:creator>
  <cp:lastModifiedBy>sriram</cp:lastModifiedBy>
  <cp:revision>19</cp:revision>
  <dcterms:created xsi:type="dcterms:W3CDTF">2023-06-02T05:10:51Z</dcterms:created>
  <dcterms:modified xsi:type="dcterms:W3CDTF">2023-07-03T15:10:45Z</dcterms:modified>
</cp:coreProperties>
</file>