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2DAC-8D54-39C2-266F-B502940BF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219CC-C1D0-9528-D515-C62361E10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14935-7BA1-5424-6953-CED0762A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7E91-048C-4030-AF7A-C0843B14299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B8085-33E8-ACBA-B3D6-D4262981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F6867-D367-9130-70DE-876CB76B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5421-49B6-42F2-B201-8838D41C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32F8-57C3-01C1-80D9-FF0B0221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1C358-961D-05ED-CAF5-CEB075B63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66120-8357-4563-30DB-2DAD97F4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7E91-048C-4030-AF7A-C0843B14299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77B8F-D801-4102-7482-5B3522ED5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65DA7-9F92-A505-463B-AAB12839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5421-49B6-42F2-B201-8838D41C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6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D33A55-53B2-6F35-B8E4-7C602DEA8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BBD0E-8704-1312-C4B0-444EE7195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AC40B-C1E5-7B31-4938-8724A636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7E91-048C-4030-AF7A-C0843B14299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30D69-19EC-65AC-899F-193B0287A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E3306-77DE-AC9B-1188-3869E9B3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5421-49B6-42F2-B201-8838D41C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1ABC-513C-778E-864D-5204EE08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B4CDE-CBAC-A698-98C6-16EEAF457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A0651-46CE-B55C-D8BC-04E4B434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7E91-048C-4030-AF7A-C0843B14299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F8057-632C-2328-A8F1-31C285084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10370-856F-3A0E-24BA-2C49CDC3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5421-49B6-42F2-B201-8838D41C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B113-E8DD-33F7-11CC-431F7321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1483F-F569-51CC-7053-2EE08F876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342BE-FE04-12C1-E4FA-1491C2E8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7E91-048C-4030-AF7A-C0843B14299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DBBEB-0106-0106-3E14-AED2C6070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20CA7-CD51-4474-2013-45E39DDF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5421-49B6-42F2-B201-8838D41C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1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BE07-5537-D5C0-DC13-3C8322C16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7C231-DD60-C07B-78D2-CFEED76B7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E9E45-E1F7-D30F-4BAA-2265ADDF6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8A44E-4713-3FC3-A54C-558BDCDC9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7E91-048C-4030-AF7A-C0843B14299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AD5B6-3080-2CFC-AC80-522CEDE7C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682F4-64ED-7691-5DD7-26A5B6CD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5421-49B6-42F2-B201-8838D41C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6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04A6D-CAB2-8ACF-23FA-1EB815291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2F234-7446-5142-8C2A-DC32D451D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83614-55FB-1456-8B00-D723DEB8E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F9A6D8-29A1-7854-D7CD-F97ACA5BB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10FE5-440C-BAB4-1508-87DC9D7CD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D4FE9-946C-7223-06B8-DBA677511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7E91-048C-4030-AF7A-C0843B14299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1ADE0-3C59-90DB-A4D9-95D2A83C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4F665-5560-5E8A-8FFE-2DE958A7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5421-49B6-42F2-B201-8838D41C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0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BC32-187E-6183-3DCB-1DC40B61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88642-9C6E-9D34-E540-F6EDCF81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7E91-048C-4030-AF7A-C0843B14299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B4BAF-935C-FE0A-AD93-D33A2E97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7CE7A-6C3D-CBAF-EFC5-F9984327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5421-49B6-42F2-B201-8838D41C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DE6A8-2377-4DDA-1505-BF6DA95F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7E91-048C-4030-AF7A-C0843B14299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14CB9-15FC-3C60-5837-D0AF150F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3F5A-9570-413F-6CF5-FC1FEA8F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5421-49B6-42F2-B201-8838D41C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D313-CEA7-D82E-5453-B3FFD6480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D7C91-20D3-8898-398C-6E5BB7AB1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C0ADA-920E-D549-9DC8-ADA57071B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B5959-0261-DFDE-D9A5-9B3A2B5D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7E91-048C-4030-AF7A-C0843B14299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3928B-7B3D-0832-DEBD-446EE4DB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94C30-4AC3-52B5-F212-50753079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5421-49B6-42F2-B201-8838D41C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3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30B4-8C32-8AE7-ED0F-E5705D315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35362-D859-D8D8-7E56-C60829F4C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23E42-708E-4202-CAF8-788974BCE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E0EE6-1718-447F-1CDA-685289BB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7E91-048C-4030-AF7A-C0843B14299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E502D-FFF0-34D2-D19F-1E79297D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72162-4CEE-826D-7A70-449ABF8B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5421-49B6-42F2-B201-8838D41C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0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09DD44-AA5A-C1A6-60FE-F7E317C3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49514-AE75-2881-4C3D-EFBD03FA0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BDA84-B44E-30BD-B308-3C516E714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57E91-048C-4030-AF7A-C0843B14299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89907-4D66-5EE3-D5D5-39AF6BBA6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5B01D-FF38-B51B-01D7-C45F5BEC0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C5421-49B6-42F2-B201-8838D41C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7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A815-5736-CA7F-638D-CF72CEC78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Hybrid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A4B3D-B9CB-B59D-B1D1-39DAF886D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2762" y="4185138"/>
            <a:ext cx="8795238" cy="1072662"/>
          </a:xfrm>
        </p:spPr>
        <p:txBody>
          <a:bodyPr/>
          <a:lstStyle/>
          <a:p>
            <a:r>
              <a:rPr lang="en-US" dirty="0"/>
              <a:t>Presented by </a:t>
            </a:r>
          </a:p>
          <a:p>
            <a:r>
              <a:rPr lang="en-US" dirty="0">
                <a:solidFill>
                  <a:srgbClr val="FF0000"/>
                </a:solidFill>
              </a:rPr>
              <a:t>S.SRIRAM</a:t>
            </a:r>
          </a:p>
        </p:txBody>
      </p:sp>
    </p:spTree>
    <p:extLst>
      <p:ext uri="{BB962C8B-B14F-4D97-AF65-F5344CB8AC3E}">
        <p14:creationId xmlns:p14="http://schemas.microsoft.com/office/powerpoint/2010/main" val="26152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90F467D-0C13-4D79-B535-54E35EFFE0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408475"/>
              </p:ext>
            </p:extLst>
          </p:nvPr>
        </p:nvGraphicFramePr>
        <p:xfrm>
          <a:off x="219075" y="1093788"/>
          <a:ext cx="11753850" cy="466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1754000" imgH="4667400" progId="PBrush">
                  <p:embed/>
                </p:oleObj>
              </mc:Choice>
              <mc:Fallback>
                <p:oleObj name="Bitmap Image" r:id="rId2" imgW="11754000" imgH="4667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9075" y="1093788"/>
                        <a:ext cx="11753850" cy="466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384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2EBFF-5407-387B-3993-A6D69E09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Hybrid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7D527-FB24-84AE-E799-3AE79D6FE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1608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Hybrid learning can be defined as teachers taking both online and offline classes simultaneously for the students. </a:t>
            </a:r>
            <a:br>
              <a:rPr lang="en-US" sz="1800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</a:br>
            <a:endParaRPr lang="en-US" sz="1800" b="0" i="0" dirty="0">
              <a:solidFill>
                <a:srgbClr val="212529"/>
              </a:solidFill>
              <a:effectLst/>
              <a:latin typeface="Poppins" panose="00000500000000000000" pitchFamily="2" charset="0"/>
            </a:endParaRPr>
          </a:p>
          <a:p>
            <a:pPr marL="0" indent="0">
              <a:buNone/>
            </a:pPr>
            <a:r>
              <a:rPr lang="en-US" sz="1800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Some students attend the classes in person while some attend virtually.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 It mostly depends on the students to choose the way they wish to attend the classes.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2698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9AF8-AECF-89DE-302C-C2ED4976F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3383"/>
          </a:xfrm>
        </p:spPr>
        <p:txBody>
          <a:bodyPr/>
          <a:lstStyle/>
          <a:p>
            <a:r>
              <a:rPr lang="en-US" dirty="0"/>
              <a:t>          </a:t>
            </a:r>
            <a:r>
              <a:rPr lang="en-US" dirty="0" err="1"/>
              <a:t>Comparision</a:t>
            </a:r>
            <a:r>
              <a:rPr lang="en-US" dirty="0"/>
              <a:t> of </a:t>
            </a:r>
            <a:r>
              <a:rPr lang="en-US" dirty="0" err="1"/>
              <a:t>Hybird</a:t>
            </a:r>
            <a:r>
              <a:rPr lang="en-US" dirty="0"/>
              <a:t> Learning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2ECF621-9497-0ADE-ED1A-100264BC54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149487"/>
              </p:ext>
            </p:extLst>
          </p:nvPr>
        </p:nvGraphicFramePr>
        <p:xfrm>
          <a:off x="1261085" y="1099038"/>
          <a:ext cx="9107826" cy="5616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0658520" imgH="6572160" progId="PBrush">
                  <p:embed/>
                </p:oleObj>
              </mc:Choice>
              <mc:Fallback>
                <p:oleObj name="Bitmap Image" r:id="rId2" imgW="10658520" imgH="6572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61085" y="1099038"/>
                        <a:ext cx="9107826" cy="5616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824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944253F-653F-A2D7-23E4-AF66C97267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094372"/>
              </p:ext>
            </p:extLst>
          </p:nvPr>
        </p:nvGraphicFramePr>
        <p:xfrm>
          <a:off x="2824163" y="1646238"/>
          <a:ext cx="6543675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543720" imgH="3562200" progId="PBrush">
                  <p:embed/>
                </p:oleObj>
              </mc:Choice>
              <mc:Fallback>
                <p:oleObj name="Bitmap Image" r:id="rId2" imgW="6543720" imgH="3562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24163" y="1646238"/>
                        <a:ext cx="6543675" cy="356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78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DC001DC-A02B-8063-F26F-F93E50A8C1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355657"/>
              </p:ext>
            </p:extLst>
          </p:nvPr>
        </p:nvGraphicFramePr>
        <p:xfrm>
          <a:off x="2452688" y="765175"/>
          <a:ext cx="7286625" cy="532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286760" imgH="5324400" progId="PBrush">
                  <p:embed/>
                </p:oleObj>
              </mc:Choice>
              <mc:Fallback>
                <p:oleObj name="Bitmap Image" r:id="rId2" imgW="7286760" imgH="5324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52688" y="765175"/>
                        <a:ext cx="7286625" cy="532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560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3AE3-D3B9-2977-690C-BA5607A5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Flow- Formative Assessment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2AB0E89-65CB-0FDB-12AE-73DDC23B23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196430"/>
              </p:ext>
            </p:extLst>
          </p:nvPr>
        </p:nvGraphicFramePr>
        <p:xfrm>
          <a:off x="3070713" y="2011484"/>
          <a:ext cx="4580231" cy="3571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676680" imgH="2867040" progId="PBrush">
                  <p:embed/>
                </p:oleObj>
              </mc:Choice>
              <mc:Fallback>
                <p:oleObj name="Bitmap Image" r:id="rId2" imgW="3676680" imgH="2867040" progId="PBrus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AD53611-684A-59DA-C701-C41DBE8548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70713" y="2011484"/>
                        <a:ext cx="4580231" cy="3571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713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AD3E4BE-90AD-5148-E748-7A5809A4B6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414291"/>
              </p:ext>
            </p:extLst>
          </p:nvPr>
        </p:nvGraphicFramePr>
        <p:xfrm>
          <a:off x="2118946" y="1252914"/>
          <a:ext cx="8053754" cy="42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238640" imgH="2610000" progId="PBrush">
                  <p:embed/>
                </p:oleObj>
              </mc:Choice>
              <mc:Fallback>
                <p:oleObj name="Bitmap Image" r:id="rId2" imgW="4238640" imgH="2610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18946" y="1252914"/>
                        <a:ext cx="8053754" cy="420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3953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Poppins</vt:lpstr>
      <vt:lpstr>Office Theme</vt:lpstr>
      <vt:lpstr>Bitmap Image</vt:lpstr>
      <vt:lpstr>Hybrid Learning</vt:lpstr>
      <vt:lpstr>PowerPoint Presentation</vt:lpstr>
      <vt:lpstr>Hybrid Learning</vt:lpstr>
      <vt:lpstr>          Comparision of Hybird Learning</vt:lpstr>
      <vt:lpstr>PowerPoint Presentation</vt:lpstr>
      <vt:lpstr>PowerPoint Presentation</vt:lpstr>
      <vt:lpstr>Work Flow- Formative Assessment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Learning</dc:title>
  <dc:creator>Admin</dc:creator>
  <cp:lastModifiedBy>Admin</cp:lastModifiedBy>
  <cp:revision>1</cp:revision>
  <dcterms:created xsi:type="dcterms:W3CDTF">2022-09-29T09:20:11Z</dcterms:created>
  <dcterms:modified xsi:type="dcterms:W3CDTF">2022-09-29T09:20:56Z</dcterms:modified>
</cp:coreProperties>
</file>