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6" r:id="rId5"/>
    <p:sldId id="261" r:id="rId6"/>
    <p:sldId id="262" r:id="rId7"/>
    <p:sldId id="267"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EA0C-E979-4079-8192-E85F319D9425}" v="17" dt="2023-06-01T14:37:41.141"/>
    <p1510:client id="{39B470B2-2945-4764-BEC8-E212681B8A00}" v="25" dt="2023-05-31T06:27:01.379"/>
    <p1510:client id="{A10DE8F8-1741-4F0F-9BE4-D729DD8F9FF5}" v="34" dt="2023-05-31T06:22:1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p:cViewPr varScale="1">
        <p:scale>
          <a:sx n="105" d="100"/>
          <a:sy n="105" d="100"/>
        </p:scale>
        <p:origin x="118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2000232" y="4929198"/>
            <a:ext cx="5072098" cy="923330"/>
          </a:xfrm>
          <a:prstGeom prst="rect">
            <a:avLst/>
          </a:prstGeom>
        </p:spPr>
        <p:txBody>
          <a:bodyPr wrap="square">
            <a:spAutoFit/>
          </a:bodyPr>
          <a:lstStyle/>
          <a:p>
            <a:r>
              <a:rPr lang="en-IN" dirty="0"/>
              <a:t>Team </a:t>
            </a:r>
            <a:r>
              <a:rPr lang="en-IN" dirty="0" smtClean="0"/>
              <a:t>Name- </a:t>
            </a:r>
            <a:r>
              <a:rPr lang="en-IN" dirty="0" smtClean="0">
                <a:solidFill>
                  <a:srgbClr val="FF0000"/>
                </a:solidFill>
              </a:rPr>
              <a:t>BIT </a:t>
            </a:r>
            <a:endParaRPr lang="en-IN" dirty="0">
              <a:solidFill>
                <a:srgbClr val="FF0000"/>
              </a:solidFill>
            </a:endParaRPr>
          </a:p>
          <a:p>
            <a:r>
              <a:rPr lang="en-IN" dirty="0"/>
              <a:t>Team Leader Name- </a:t>
            </a:r>
            <a:r>
              <a:rPr lang="en-IN" dirty="0" smtClean="0"/>
              <a:t>S.SRIRAM</a:t>
            </a:r>
            <a:endParaRPr lang="en-IN" dirty="0"/>
          </a:p>
          <a:p>
            <a:r>
              <a:rPr lang="en-IN" dirty="0"/>
              <a:t>Team Leader Email </a:t>
            </a:r>
            <a:r>
              <a:rPr lang="en-IN" dirty="0" smtClean="0"/>
              <a:t>Address- </a:t>
            </a:r>
            <a:r>
              <a:rPr lang="en-IN" sz="1600" dirty="0" smtClean="0">
                <a:solidFill>
                  <a:srgbClr val="0070C0"/>
                </a:solidFill>
              </a:rPr>
              <a:t>srsriramengg1@gmail.com</a:t>
            </a:r>
            <a:endParaRPr lang="en-IN" sz="1600" dirty="0">
              <a:solidFill>
                <a:srgbClr val="0070C0"/>
              </a:solidFill>
            </a:endParaRP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r>
              <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rPr>
              <a:t>:</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2400" b="1" dirty="0">
              <a:latin typeface="Verdana"/>
              <a:ea typeface="Verdana"/>
              <a:cs typeface="Verdana"/>
              <a:sym typeface="Verdana"/>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2400" b="1" i="0" u="none" strike="noStrike" kern="1200" cap="none" spc="0" normalizeH="0" baseline="0" noProof="0" dirty="0" smtClean="0">
              <a:ln>
                <a:noFill/>
              </a:ln>
              <a:solidFill>
                <a:schemeClr val="tx1"/>
              </a:solidFill>
              <a:effectLst/>
              <a:uLnTx/>
              <a:uFillTx/>
              <a:latin typeface="Verdana"/>
              <a:ea typeface="Verdana"/>
              <a:cs typeface="Verdana"/>
              <a:sym typeface="Verdana"/>
            </a:endParaRPr>
          </a:p>
          <a:p>
            <a:pPr lvl="0">
              <a:lnSpc>
                <a:spcPct val="115000"/>
              </a:lnSpc>
              <a:defRPr/>
            </a:pPr>
            <a:r>
              <a:rPr lang="en-US" dirty="0">
                <a:solidFill>
                  <a:srgbClr val="484848"/>
                </a:solidFill>
                <a:latin typeface="Times New Roman" panose="02020603050405020304" pitchFamily="18" charset="0"/>
                <a:cs typeface="Times New Roman" panose="02020603050405020304" pitchFamily="18" charset="0"/>
                <a:sym typeface="Verdana"/>
              </a:rPr>
              <a:t>      </a:t>
            </a:r>
            <a:r>
              <a:rPr lang="en-US" sz="1600" dirty="0">
                <a:solidFill>
                  <a:srgbClr val="484848"/>
                </a:solidFill>
                <a:latin typeface="Times New Roman" panose="02020603050405020304" pitchFamily="18" charset="0"/>
                <a:cs typeface="Times New Roman" panose="02020603050405020304" pitchFamily="18" charset="0"/>
                <a:sym typeface="Verdana"/>
              </a:rPr>
              <a:t>Agriculture and farming are greatly influenced by the seasons and nature. Temperature is crucial when it comes to growing different fruits, vegetables, and pulses. Before, farmers relied on estimates to complete their work since they lacked a deeper understanding of weather forecasts. </a:t>
            </a:r>
          </a:p>
          <a:p>
            <a:pPr lvl="0">
              <a:lnSpc>
                <a:spcPct val="115000"/>
              </a:lnSpc>
              <a:defRPr/>
            </a:pPr>
            <a:endParaRPr lang="en-US" sz="1600" dirty="0">
              <a:solidFill>
                <a:srgbClr val="484848"/>
              </a:solidFill>
              <a:latin typeface="Times New Roman" panose="02020603050405020304" pitchFamily="18" charset="0"/>
              <a:cs typeface="Times New Roman" panose="02020603050405020304" pitchFamily="18" charset="0"/>
              <a:sym typeface="Verdana"/>
            </a:endParaRPr>
          </a:p>
          <a:p>
            <a:pPr lvl="0">
              <a:lnSpc>
                <a:spcPct val="115000"/>
              </a:lnSpc>
              <a:defRPr/>
            </a:pPr>
            <a:r>
              <a:rPr lang="en-US" sz="1600" dirty="0" smtClean="0">
                <a:solidFill>
                  <a:srgbClr val="484848"/>
                </a:solidFill>
                <a:latin typeface="Times New Roman" panose="02020603050405020304" pitchFamily="18" charset="0"/>
                <a:cs typeface="Times New Roman" panose="02020603050405020304" pitchFamily="18" charset="0"/>
                <a:sym typeface="Verdana"/>
              </a:rPr>
              <a:t>Technological </a:t>
            </a:r>
            <a:r>
              <a:rPr lang="en-US" sz="1600" dirty="0">
                <a:solidFill>
                  <a:srgbClr val="484848"/>
                </a:solidFill>
                <a:latin typeface="Times New Roman" panose="02020603050405020304" pitchFamily="18" charset="0"/>
                <a:cs typeface="Times New Roman" panose="02020603050405020304" pitchFamily="18" charset="0"/>
                <a:sym typeface="Verdana"/>
              </a:rPr>
              <a:t>advancements and the adoption of novel weather forecasting techniques, farmers will soon receive all of their forecasts on their cellphones. Education in this area is important, of course, but the majority of farmers today are familiar with the basics, making it easy for them to use the features.</a:t>
            </a:r>
            <a:br>
              <a:rPr lang="en-US" sz="1600" dirty="0">
                <a:solidFill>
                  <a:srgbClr val="484848"/>
                </a:solidFill>
                <a:latin typeface="Times New Roman" panose="02020603050405020304" pitchFamily="18" charset="0"/>
                <a:cs typeface="Times New Roman" panose="02020603050405020304" pitchFamily="18" charset="0"/>
                <a:sym typeface="Verdana"/>
              </a:rPr>
            </a:br>
            <a:endParaRPr lang="en-US" sz="1600" dirty="0">
              <a:solidFill>
                <a:srgbClr val="484848"/>
              </a:solidFill>
              <a:latin typeface="Times New Roman" panose="02020603050405020304" pitchFamily="18" charset="0"/>
              <a:cs typeface="Times New Roman" panose="02020603050405020304" pitchFamily="18" charset="0"/>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 /Use Cases</a:t>
            </a:r>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Rectangle 1"/>
          <p:cNvSpPr/>
          <p:nvPr/>
        </p:nvSpPr>
        <p:spPr>
          <a:xfrm>
            <a:off x="899592" y="2136339"/>
            <a:ext cx="7272808" cy="1477328"/>
          </a:xfrm>
          <a:prstGeom prst="rect">
            <a:avLst/>
          </a:prstGeom>
        </p:spPr>
        <p:txBody>
          <a:bodyPr wrap="square">
            <a:spAutoFit/>
          </a:bodyPr>
          <a:lstStyle/>
          <a:p>
            <a:r>
              <a:rPr lang="en-US" dirty="0">
                <a:solidFill>
                  <a:srgbClr val="484848"/>
                </a:solidFill>
                <a:latin typeface="Times New Roman" panose="02020603050405020304" pitchFamily="18" charset="0"/>
                <a:cs typeface="Times New Roman" panose="02020603050405020304" pitchFamily="18" charset="0"/>
              </a:rPr>
              <a:t>A preferred approach is to recognize there is a reason demand exists, just as there is a scientific reason why the temperature today is warmer than yesterday. The best forecasters understand their products and markets and know scientifically </a:t>
            </a:r>
            <a:r>
              <a:rPr lang="en-US" dirty="0" smtClean="0">
                <a:solidFill>
                  <a:srgbClr val="484848"/>
                </a:solidFill>
                <a:latin typeface="Times New Roman" panose="02020603050405020304" pitchFamily="18" charset="0"/>
                <a:cs typeface="Times New Roman" panose="02020603050405020304" pitchFamily="18" charset="0"/>
              </a:rPr>
              <a:t>and</a:t>
            </a:r>
            <a:r>
              <a:rPr lang="en-US" i="1" dirty="0" smtClean="0">
                <a:solidFill>
                  <a:srgbClr val="484848"/>
                </a:solidFill>
                <a:latin typeface="Times New Roman" panose="02020603050405020304" pitchFamily="18" charset="0"/>
                <a:cs typeface="Times New Roman" panose="02020603050405020304" pitchFamily="18" charset="0"/>
              </a:rPr>
              <a:t> </a:t>
            </a:r>
            <a:r>
              <a:rPr lang="en-US" dirty="0">
                <a:solidFill>
                  <a:srgbClr val="484848"/>
                </a:solidFill>
                <a:latin typeface="Times New Roman" panose="02020603050405020304" pitchFamily="18" charset="0"/>
                <a:cs typeface="Times New Roman" panose="02020603050405020304" pitchFamily="18" charset="0"/>
              </a:rPr>
              <a:t> intuitively what’s happening, how it’s happening and why it’s happening.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fontScale="25000" lnSpcReduction="20000"/>
          </a:bodyPr>
          <a:lstStyle/>
          <a:p>
            <a:r>
              <a:rPr lang="en-US" sz="9600" b="1" dirty="0">
                <a:latin typeface="Verdana"/>
                <a:ea typeface="Verdana"/>
                <a:cs typeface="Verdana"/>
              </a:rPr>
              <a:t>Proposed </a:t>
            </a:r>
            <a:r>
              <a:rPr lang="en-US" sz="9600" b="1" dirty="0" smtClean="0">
                <a:latin typeface="Verdana"/>
                <a:ea typeface="Verdana"/>
                <a:cs typeface="Verdana"/>
              </a:rPr>
              <a:t>Solution</a:t>
            </a:r>
          </a:p>
          <a:p>
            <a:endParaRPr lang="en-US" sz="9600" b="1" dirty="0">
              <a:latin typeface="Verdana"/>
              <a:ea typeface="Verdana"/>
              <a:cs typeface="Verdana"/>
            </a:endParaRPr>
          </a:p>
          <a:p>
            <a:r>
              <a:rPr lang="en-US" sz="8000" dirty="0" smtClean="0">
                <a:latin typeface="Times New Roman" panose="02020603050405020304" pitchFamily="18" charset="0"/>
                <a:cs typeface="Times New Roman" panose="02020603050405020304" pitchFamily="18" charset="0"/>
              </a:rPr>
              <a:t>  Weather </a:t>
            </a:r>
            <a:r>
              <a:rPr lang="en-US" sz="8000" dirty="0">
                <a:latin typeface="Times New Roman" panose="02020603050405020304" pitchFamily="18" charset="0"/>
                <a:cs typeface="Times New Roman" panose="02020603050405020304" pitchFamily="18" charset="0"/>
              </a:rPr>
              <a:t>forecasts may be classified according to the space and time scale of the predicted phenomena .</a:t>
            </a:r>
            <a:r>
              <a:rPr lang="en-US" sz="8000" dirty="0" smtClean="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Atmospheric fluctuations with a length of less than 100 m (330 </a:t>
            </a:r>
            <a:r>
              <a:rPr lang="en-US" sz="8000" dirty="0" err="1">
                <a:latin typeface="Times New Roman" panose="02020603050405020304" pitchFamily="18" charset="0"/>
                <a:cs typeface="Times New Roman" panose="02020603050405020304" pitchFamily="18" charset="0"/>
              </a:rPr>
              <a:t>ft</a:t>
            </a:r>
            <a:r>
              <a:rPr lang="en-US" sz="8000" dirty="0">
                <a:latin typeface="Times New Roman" panose="02020603050405020304" pitchFamily="18" charset="0"/>
                <a:cs typeface="Times New Roman" panose="02020603050405020304" pitchFamily="18" charset="0"/>
              </a:rPr>
              <a:t>) and a period of less than 100 s are considered to be turbulent. Prediction of turbulence extends only to establishing its statistical properties, insofar as these are determined by the thermal and dynamic stability of the air and by the aerodynamic roughness of the underlying surface. </a:t>
            </a:r>
            <a:endParaRPr lang="en-US" sz="8000" dirty="0" smtClean="0">
              <a:latin typeface="Times New Roman" panose="02020603050405020304" pitchFamily="18" charset="0"/>
              <a:cs typeface="Times New Roman" panose="02020603050405020304" pitchFamily="18" charset="0"/>
            </a:endParaRPr>
          </a:p>
          <a:p>
            <a:endParaRPr lang="en-US" sz="8000" dirty="0" smtClean="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      It </a:t>
            </a:r>
            <a:r>
              <a:rPr lang="en-US" sz="8000" dirty="0">
                <a:latin typeface="Times New Roman" panose="02020603050405020304" pitchFamily="18" charset="0"/>
                <a:cs typeface="Times New Roman" panose="02020603050405020304" pitchFamily="18" charset="0"/>
              </a:rPr>
              <a:t>is of importance for understanding the diffusion of air pollutants and other aspects of the climate near the ground. Standard meteorological observations are made with sampling techniques that filter out the influence of turbulence. </a:t>
            </a:r>
            <a:endParaRPr lang="en-US" sz="8000" dirty="0" smtClean="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 Common </a:t>
            </a:r>
            <a:r>
              <a:rPr lang="en-US" sz="8000" dirty="0">
                <a:latin typeface="Times New Roman" panose="02020603050405020304" pitchFamily="18" charset="0"/>
                <a:cs typeface="Times New Roman" panose="02020603050405020304" pitchFamily="18" charset="0"/>
              </a:rPr>
              <a:t>terminology distinguishes among three classes of phenomena with a scale that is larger than the turbulent microscale: the mesoscale, synoptic scale, and planetary scale.</a:t>
            </a: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Tree>
    <p:extLst>
      <p:ext uri="{BB962C8B-B14F-4D97-AF65-F5344CB8AC3E}">
        <p14:creationId xmlns:p14="http://schemas.microsoft.com/office/powerpoint/2010/main" val="250678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755576" y="1268760"/>
            <a:ext cx="8520600" cy="572700"/>
          </a:xfrm>
          <a:prstGeom prst="rect">
            <a:avLst/>
          </a:prstGeom>
        </p:spPr>
        <p:txBody>
          <a:bodyPr spcFirstLastPara="1" vert="horz" wrap="square" lIns="91425" tIns="91425" rIns="91425" bIns="91425" rtlCol="0" anchor="t" anchorCtr="0">
            <a:normAutofit fontScale="25000" lnSpcReduction="2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8000" b="1" i="0" u="none" strike="noStrike" kern="1200" cap="none" spc="0" normalizeH="0" baseline="0" noProof="0" dirty="0">
                <a:ln>
                  <a:noFill/>
                </a:ln>
                <a:solidFill>
                  <a:schemeClr val="tx1"/>
                </a:solidFill>
                <a:effectLst/>
                <a:uLnTx/>
                <a:uFillTx/>
                <a:latin typeface="Times New Roman" panose="02020603050405020304" pitchFamily="18" charset="0"/>
                <a:ea typeface="Verdana"/>
                <a:cs typeface="Times New Roman" panose="02020603050405020304" pitchFamily="18" charset="0"/>
                <a:sym typeface="Verdana"/>
              </a:rPr>
              <a:t>Technology/Tool Stack Used</a:t>
            </a:r>
            <a:r>
              <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ea typeface="Verdana"/>
                <a:cs typeface="Times New Roman" panose="02020603050405020304" pitchFamily="18" charset="0"/>
                <a:sym typeface="Verdana"/>
              </a:rPr>
              <a:t>:</a:t>
            </a: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lang="en-US" sz="8000" b="1" dirty="0">
              <a:latin typeface="Times New Roman" panose="02020603050405020304" pitchFamily="18" charset="0"/>
              <a:ea typeface="Verdana"/>
              <a:cs typeface="Times New Roman" panose="02020603050405020304" pitchFamily="18" charset="0"/>
              <a:sym typeface="Verdana"/>
            </a:endParaRP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ea typeface="Verdana"/>
              <a:cs typeface="Times New Roman" panose="02020603050405020304" pitchFamily="18" charset="0"/>
              <a:sym typeface="Verdana"/>
            </a:endParaRP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lang="en-US" sz="8000" b="1" dirty="0" smtClean="0">
                <a:latin typeface="Times New Roman" panose="02020603050405020304" pitchFamily="18" charset="0"/>
                <a:ea typeface="Verdana"/>
                <a:cs typeface="Times New Roman" panose="02020603050405020304" pitchFamily="18" charset="0"/>
                <a:sym typeface="Verdana"/>
              </a:rPr>
              <a:t>Machine </a:t>
            </a:r>
            <a:r>
              <a:rPr lang="en-US" sz="8000" b="1" dirty="0" err="1" smtClean="0">
                <a:latin typeface="Times New Roman" panose="02020603050405020304" pitchFamily="18" charset="0"/>
                <a:ea typeface="Verdana"/>
                <a:cs typeface="Times New Roman" panose="02020603050405020304" pitchFamily="18" charset="0"/>
                <a:sym typeface="Verdana"/>
              </a:rPr>
              <a:t>Learning,Python,Html</a:t>
            </a:r>
            <a:r>
              <a:rPr lang="en-US" sz="8000" b="1" dirty="0" smtClean="0">
                <a:latin typeface="Times New Roman" panose="02020603050405020304" pitchFamily="18" charset="0"/>
                <a:ea typeface="Verdana"/>
                <a:cs typeface="Times New Roman" panose="02020603050405020304" pitchFamily="18" charset="0"/>
                <a:sym typeface="Verdana"/>
              </a:rPr>
              <a:t> &amp;CSS</a:t>
            </a:r>
            <a:r>
              <a:rPr lang="en-US" sz="2400" b="1" dirty="0" smtClean="0">
                <a:latin typeface="Verdana"/>
                <a:ea typeface="Verdana"/>
                <a:cs typeface="Verdana"/>
                <a:sym typeface="Verdana"/>
              </a:rPr>
              <a:t>.</a:t>
            </a:r>
            <a:endPar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Autofit/>
          </a:bodyPr>
          <a:lstStyle/>
          <a:p>
            <a:pPr>
              <a:lnSpc>
                <a:spcPct val="114999"/>
              </a:lnSpc>
              <a:defRPr/>
            </a:pPr>
            <a:r>
              <a:rPr lang="en-US" sz="2000" b="1" dirty="0">
                <a:solidFill>
                  <a:srgbClr val="1D1D1D"/>
                </a:solidFill>
                <a:latin typeface="Times New Roman" panose="02020603050405020304" pitchFamily="18" charset="0"/>
                <a:ea typeface="Verdana"/>
                <a:cs typeface="Times New Roman" panose="02020603050405020304" pitchFamily="18" charset="0"/>
                <a:sym typeface="Verdana"/>
              </a:rPr>
              <a:t>Mention of usage of </a:t>
            </a:r>
            <a:r>
              <a:rPr kumimoji="0" lang="en-US" sz="2000" b="1" i="0" u="none" strike="noStrike" kern="1200" cap="none" spc="0" normalizeH="0" baseline="0" noProof="0" dirty="0" err="1">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Github</a:t>
            </a:r>
            <a:r>
              <a:rPr kumimoji="0" lang="en-US" sz="2000" b="1" i="0" u="none" strike="noStrike" kern="1200" cap="none" spc="0" normalizeH="0" baseline="0" noProof="0" dirty="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 </a:t>
            </a:r>
            <a:r>
              <a:rPr lang="en-US" sz="2000" b="1" dirty="0" smtClean="0">
                <a:solidFill>
                  <a:srgbClr val="1D1D1D"/>
                </a:solidFill>
                <a:latin typeface="Times New Roman" panose="02020603050405020304" pitchFamily="18" charset="0"/>
                <a:ea typeface="Verdana"/>
                <a:cs typeface="Times New Roman" panose="02020603050405020304" pitchFamily="18" charset="0"/>
                <a:sym typeface="Verdana"/>
              </a:rPr>
              <a:t>Copilot</a:t>
            </a:r>
          </a:p>
          <a:p>
            <a:pPr>
              <a:lnSpc>
                <a:spcPct val="114999"/>
              </a:lnSpc>
              <a:defRPr/>
            </a:pPr>
            <a:endParaRPr lang="en-US" sz="2000" b="1" dirty="0">
              <a:solidFill>
                <a:srgbClr val="1D1D1D"/>
              </a:solidFill>
              <a:latin typeface="Times New Roman" panose="02020603050405020304" pitchFamily="18" charset="0"/>
              <a:ea typeface="Verdana"/>
              <a:cs typeface="Times New Roman" panose="02020603050405020304" pitchFamily="18" charset="0"/>
              <a:sym typeface="Verdana"/>
            </a:endParaRPr>
          </a:p>
          <a:p>
            <a:pPr>
              <a:lnSpc>
                <a:spcPct val="114999"/>
              </a:lnSpc>
              <a:defRPr/>
            </a:pPr>
            <a:endParaRPr lang="en-US" sz="2000" b="1" dirty="0" smtClean="0">
              <a:solidFill>
                <a:srgbClr val="1D1D1D"/>
              </a:solidFill>
              <a:latin typeface="Times New Roman" panose="02020603050405020304" pitchFamily="18" charset="0"/>
              <a:ea typeface="Verdana"/>
              <a:cs typeface="Times New Roman" panose="02020603050405020304" pitchFamily="18" charset="0"/>
              <a:sym typeface="Verdana"/>
            </a:endParaRPr>
          </a:p>
          <a:p>
            <a:pPr>
              <a:lnSpc>
                <a:spcPct val="114999"/>
              </a:lnSpc>
              <a:defRPr/>
            </a:pPr>
            <a:endParaRPr lang="en-US" sz="2000" b="1" dirty="0">
              <a:solidFill>
                <a:srgbClr val="1D1D1D"/>
              </a:solidFill>
              <a:latin typeface="Times New Roman" panose="02020603050405020304" pitchFamily="18" charset="0"/>
              <a:ea typeface="Verdana"/>
              <a:cs typeface="Times New Roman" panose="02020603050405020304" pitchFamily="18" charset="0"/>
              <a:sym typeface="Verdana"/>
            </a:endParaRPr>
          </a:p>
          <a:p>
            <a:pPr>
              <a:lnSpc>
                <a:spcPct val="114999"/>
              </a:lnSpc>
              <a:defRP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GitHub Copilot, an AI pair programmer, provides autocomplete-style suggestions. By starting to write the code you wish to use or by leaving a comment in natural language outlining what you want the code to perform, you can get ideas from GitHub Copilot.</a:t>
            </a: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Source code in zip file / </a:t>
            </a:r>
            <a:r>
              <a:rPr kumimoji="0" lang="en-US" sz="2400" b="1" i="0" u="none" strike="noStrike" kern="1200" cap="none" spc="0" normalizeH="0" baseline="0" noProof="0" dirty="0" err="1">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Github</a:t>
            </a:r>
            <a:r>
              <a:rPr kumimoji="0" lang="en-US" sz="2400" b="1" i="0" u="none" strike="noStrike" kern="1200" cap="none" spc="0" normalizeH="0" baseline="0" noProof="0" dirty="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 link</a:t>
            </a:r>
            <a:r>
              <a:rPr kumimoji="0" lang="en-US" sz="2400" b="1" i="0" u="none" strike="noStrike" kern="1200" cap="none" spc="0" normalizeH="0" noProof="0" dirty="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 </a:t>
            </a:r>
            <a:r>
              <a:rPr kumimoji="0" lang="en-US" sz="2400" b="1" i="0" u="none" strike="noStrike" kern="1200" cap="none" spc="0" normalizeH="0" noProof="0" dirty="0" smtClean="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rPr>
              <a:t>:</a:t>
            </a: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lang="en-US" sz="2400" b="1" baseline="0" dirty="0">
              <a:solidFill>
                <a:srgbClr val="1D1D1D"/>
              </a:solidFill>
              <a:latin typeface="Times New Roman" panose="02020603050405020304" pitchFamily="18" charset="0"/>
              <a:ea typeface="Verdana"/>
              <a:cs typeface="Times New Roman" panose="02020603050405020304" pitchFamily="18" charset="0"/>
              <a:sym typeface="Verdana"/>
            </a:endParaRP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kumimoji="0" lang="en-US" sz="2400" b="1" i="0" u="none" strike="noStrike" kern="1200" cap="none" spc="0" normalizeH="0" noProof="0" dirty="0" smtClean="0">
              <a:ln>
                <a:noFill/>
              </a:ln>
              <a:solidFill>
                <a:srgbClr val="1D1D1D"/>
              </a:solidFill>
              <a:effectLst/>
              <a:uLnTx/>
              <a:uFillTx/>
              <a:latin typeface="Times New Roman" panose="02020603050405020304" pitchFamily="18" charset="0"/>
              <a:ea typeface="Verdana"/>
              <a:cs typeface="Times New Roman" panose="02020603050405020304" pitchFamily="18" charset="0"/>
              <a:sym typeface="Verdana"/>
            </a:endParaRP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lang="en-US" sz="2400" b="1" baseline="0" dirty="0">
              <a:solidFill>
                <a:srgbClr val="1D1D1D"/>
              </a:solidFill>
              <a:latin typeface="Times New Roman" panose="02020603050405020304" pitchFamily="18" charset="0"/>
              <a:ea typeface="Verdana"/>
              <a:cs typeface="Times New Roman" panose="02020603050405020304" pitchFamily="18" charset="0"/>
              <a:sym typeface="Verdana"/>
            </a:endParaRPr>
          </a:p>
          <a:p>
            <a:pPr lvl="0">
              <a:lnSpc>
                <a:spcPct val="115000"/>
              </a:lnSpc>
              <a:buClr>
                <a:schemeClr val="dk1"/>
              </a:buClr>
              <a:buSzPct val="45833"/>
              <a:defRPr/>
            </a:pPr>
            <a:r>
              <a:rPr lang="en-US" sz="2400" b="1" dirty="0">
                <a:solidFill>
                  <a:srgbClr val="0070C0"/>
                </a:solidFill>
                <a:latin typeface="Times New Roman" panose="02020603050405020304" pitchFamily="18" charset="0"/>
                <a:ea typeface="Verdana"/>
                <a:cs typeface="Times New Roman" panose="02020603050405020304" pitchFamily="18" charset="0"/>
                <a:sym typeface="Verdana"/>
              </a:rPr>
              <a:t>https://drive.google.com/file/d/1NxSt12NSvWwA98SJ9kfD6uvmMpRe65Fo/view?usp=sharing</a:t>
            </a:r>
            <a:endParaRPr kumimoji="0" 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Verdana"/>
              <a:cs typeface="Times New Roman" panose="02020603050405020304" pitchFamily="18"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7D5BB6F8-79A5-F1B7-F9B5-8C68F8300310}"/>
              </a:ext>
            </a:extLst>
          </p:cNvPr>
          <p:cNvPicPr>
            <a:picLocks noChangeAspect="1"/>
          </p:cNvPicPr>
          <p:nvPr/>
        </p:nvPicPr>
        <p:blipFill>
          <a:blip r:embed="rId2"/>
          <a:stretch>
            <a:fillRect/>
          </a:stretch>
        </p:blipFill>
        <p:spPr>
          <a:xfrm>
            <a:off x="6792583" y="190680"/>
            <a:ext cx="2057400" cy="438150"/>
          </a:xfrm>
          <a:prstGeom prst="rect">
            <a:avLst/>
          </a:prstGeom>
        </p:spPr>
      </p:pic>
    </p:spTree>
    <p:extLst>
      <p:ext uri="{BB962C8B-B14F-4D97-AF65-F5344CB8AC3E}">
        <p14:creationId xmlns:p14="http://schemas.microsoft.com/office/powerpoint/2010/main" val="27887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352168"/>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r>
              <a:rPr kumimoji="0" lang="en-US" sz="2400" b="1" i="0" u="none" strike="noStrike" kern="1200" cap="none" spc="0" normalizeH="0" baseline="0" noProof="0" dirty="0" smtClean="0">
                <a:ln>
                  <a:noFill/>
                </a:ln>
                <a:effectLst/>
                <a:uLnTx/>
                <a:uFillTx/>
                <a:latin typeface="Verdana"/>
                <a:ea typeface="Verdana"/>
                <a:cs typeface="Verdana"/>
                <a:sym typeface="Verdana"/>
              </a:rPr>
              <a:t>:</a:t>
            </a:r>
          </a:p>
          <a:p>
            <a:pPr>
              <a:lnSpc>
                <a:spcPct val="115000"/>
              </a:lnSpc>
              <a:buClr>
                <a:schemeClr val="dk1"/>
              </a:buClr>
              <a:buSzPct val="45833"/>
              <a:defRPr/>
            </a:pPr>
            <a:endParaRPr lang="en-US" sz="2400" b="1" dirty="0">
              <a:latin typeface="Verdana"/>
              <a:ea typeface="Verdana"/>
              <a:cs typeface="Verdana"/>
              <a:sym typeface="Verdana"/>
            </a:endParaRPr>
          </a:p>
          <a:p>
            <a:pPr>
              <a:lnSpc>
                <a:spcPct val="115000"/>
              </a:lnSpc>
              <a:buClr>
                <a:schemeClr val="dk1"/>
              </a:buClr>
              <a:buSzPct val="45833"/>
              <a:defRPr/>
            </a:pPr>
            <a:endParaRPr kumimoji="0" lang="en-US" sz="2400" b="1" i="0" u="none" strike="noStrike" kern="1200" cap="none" spc="0" normalizeH="0" baseline="0" noProof="0" dirty="0" smtClean="0">
              <a:ln>
                <a:noFill/>
              </a:ln>
              <a:effectLst/>
              <a:uLnTx/>
              <a:uFillTx/>
              <a:latin typeface="Verdana"/>
              <a:ea typeface="Verdana"/>
              <a:cs typeface="Verdana"/>
              <a:sym typeface="Verdana"/>
            </a:endParaRPr>
          </a:p>
          <a:p>
            <a:pPr>
              <a:lnSpc>
                <a:spcPct val="115000"/>
              </a:lnSpc>
              <a:buClr>
                <a:schemeClr val="dk1"/>
              </a:buClr>
              <a:buSzPct val="45833"/>
              <a:defRPr/>
            </a:pPr>
            <a:endParaRPr kumimoji="0" lang="en-US" sz="2400" b="1" i="0" u="none" strike="noStrike" kern="1200" cap="none" spc="0" normalizeH="0" baseline="0" noProof="0" dirty="0">
              <a:ln>
                <a:noFill/>
              </a:ln>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2" name="Picture 1"/>
          <p:cNvPicPr>
            <a:picLocks noChangeAspect="1"/>
          </p:cNvPicPr>
          <p:nvPr/>
        </p:nvPicPr>
        <p:blipFill>
          <a:blip r:embed="rId3"/>
          <a:stretch>
            <a:fillRect/>
          </a:stretch>
        </p:blipFill>
        <p:spPr>
          <a:xfrm>
            <a:off x="1440870" y="2492896"/>
            <a:ext cx="6210300" cy="383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409</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USER</cp:lastModifiedBy>
  <cp:revision>84</cp:revision>
  <dcterms:created xsi:type="dcterms:W3CDTF">2022-04-28T06:07:44Z</dcterms:created>
  <dcterms:modified xsi:type="dcterms:W3CDTF">2023-06-06T10:44:01Z</dcterms:modified>
</cp:coreProperties>
</file>