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8212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6480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9944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8212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16480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8212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16480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9944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8212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16480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/>
          <p:nvPr/>
        </p:nvSpPr>
        <p:spPr>
          <a:xfrm>
            <a:off x="777240" y="6634440"/>
            <a:ext cx="5781600" cy="22068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Date Placeholder 3"/>
          <p:cNvSpPr/>
          <p:nvPr/>
        </p:nvSpPr>
        <p:spPr>
          <a:xfrm>
            <a:off x="6559200" y="6634440"/>
            <a:ext cx="5194800" cy="22068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Date Placeholder 3"/>
          <p:cNvSpPr/>
          <p:nvPr/>
        </p:nvSpPr>
        <p:spPr>
          <a:xfrm>
            <a:off x="11754360" y="6636960"/>
            <a:ext cx="437400" cy="220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Date Placeholder 3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Date Placeholder 3"/>
          <p:cNvSpPr/>
          <p:nvPr/>
        </p:nvSpPr>
        <p:spPr>
          <a:xfrm>
            <a:off x="0" y="6634440"/>
            <a:ext cx="776880" cy="221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just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just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Edit Master text styles</a:t>
            </a: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45" name="Date Placeholder 3"/>
          <p:cNvSpPr/>
          <p:nvPr/>
        </p:nvSpPr>
        <p:spPr>
          <a:xfrm>
            <a:off x="777240" y="6642720"/>
            <a:ext cx="5653800" cy="21492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>
                <a:solidFill>
                  <a:srgbClr val="FFFFFF"/>
                </a:solidFill>
                <a:latin typeface="Times New Roman"/>
              </a:rPr>
              <a:t>Dept. of Computer Science and Engineering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6" name="Date Placeholder 3"/>
          <p:cNvSpPr/>
          <p:nvPr/>
        </p:nvSpPr>
        <p:spPr>
          <a:xfrm>
            <a:off x="6431400" y="6642000"/>
            <a:ext cx="5322600" cy="21564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>
                <a:solidFill>
                  <a:srgbClr val="FFFFFF"/>
                </a:solidFill>
                <a:latin typeface="Times New Roman"/>
              </a:rPr>
              <a:t>Srinivasa Ramanujan Institute of Technology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7" name="Date Placeholder 3"/>
          <p:cNvSpPr/>
          <p:nvPr/>
        </p:nvSpPr>
        <p:spPr>
          <a:xfrm>
            <a:off x="11754360" y="6642000"/>
            <a:ext cx="437400" cy="2156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87FBA57-AD8A-4D8D-8881-00EAA4F18DD5}" type="slidenum">
              <a:rPr lang="en-IN" sz="1600" b="1" strike="noStrike" spc="-1">
                <a:solidFill>
                  <a:srgbClr val="002060"/>
                </a:solidFill>
                <a:latin typeface="Times New Roman"/>
              </a:rPr>
              <a:t>‹#›</a:t>
            </a:fld>
            <a:endParaRPr lang="en-IN" sz="1600" b="0" strike="noStrike" spc="-1">
              <a:latin typeface="Arial"/>
            </a:endParaRPr>
          </a:p>
        </p:txBody>
      </p:sp>
      <p:sp>
        <p:nvSpPr>
          <p:cNvPr id="48" name="Date Placeholder 3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i="1" strike="noStrike" spc="-1" dirty="0">
                <a:solidFill>
                  <a:srgbClr val="FFFFFF"/>
                </a:solidFill>
                <a:latin typeface="Times New Roman"/>
              </a:rPr>
              <a:t>&lt;Tentative Title of Project&gt;</a:t>
            </a:r>
            <a:endParaRPr lang="en-IN" sz="1500" b="0" strike="noStrike" spc="-1" dirty="0">
              <a:latin typeface="Arial"/>
            </a:endParaRPr>
          </a:p>
        </p:txBody>
      </p:sp>
      <p:pic>
        <p:nvPicPr>
          <p:cNvPr id="49" name="Picture 5"/>
          <p:cNvPicPr/>
          <p:nvPr/>
        </p:nvPicPr>
        <p:blipFill>
          <a:blip r:embed="rId14"/>
          <a:stretch/>
        </p:blipFill>
        <p:spPr>
          <a:xfrm>
            <a:off x="11506320" y="5956200"/>
            <a:ext cx="685440" cy="685440"/>
          </a:xfrm>
          <a:prstGeom prst="rect">
            <a:avLst/>
          </a:prstGeom>
          <a:ln w="0">
            <a:noFill/>
          </a:ln>
        </p:spPr>
      </p:pic>
      <p:sp>
        <p:nvSpPr>
          <p:cNvPr id="50" name="Date Placeholder 3"/>
          <p:cNvSpPr/>
          <p:nvPr/>
        </p:nvSpPr>
        <p:spPr>
          <a:xfrm>
            <a:off x="0" y="6642720"/>
            <a:ext cx="776880" cy="2149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>
                <a:solidFill>
                  <a:srgbClr val="FFFFFF"/>
                </a:solidFill>
                <a:latin typeface="Times New Roman"/>
              </a:rPr>
              <a:t>A - 16</a:t>
            </a:r>
            <a:endParaRPr lang="en-IN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ari\Downloads\ICASERT_Paper_688%20(1)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ubtitle 11"/>
          <p:cNvSpPr/>
          <p:nvPr/>
        </p:nvSpPr>
        <p:spPr>
          <a:xfrm>
            <a:off x="4815360" y="1615320"/>
            <a:ext cx="238248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0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290" b="0" strike="noStrike" spc="-1" dirty="0">
                <a:solidFill>
                  <a:srgbClr val="000000"/>
                </a:solidFill>
                <a:latin typeface="Times New Roman"/>
              </a:rPr>
              <a:t>M. Lakshmi </a:t>
            </a:r>
            <a:r>
              <a:rPr lang="en-US" sz="2290" b="0" strike="noStrike" spc="-1" dirty="0" err="1">
                <a:solidFill>
                  <a:srgbClr val="000000"/>
                </a:solidFill>
                <a:latin typeface="Times New Roman"/>
              </a:rPr>
              <a:t>jyoshna</a:t>
            </a:r>
            <a:endParaRPr lang="en-IN" sz="229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184G1A0532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8" name="Subtitle 11"/>
          <p:cNvSpPr/>
          <p:nvPr/>
        </p:nvSpPr>
        <p:spPr>
          <a:xfrm>
            <a:off x="3759480" y="2475720"/>
            <a:ext cx="467244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400" b="0" i="1" strike="noStrike" spc="-1" dirty="0">
                <a:solidFill>
                  <a:srgbClr val="000000"/>
                </a:solidFill>
                <a:latin typeface="Times New Roman"/>
              </a:rPr>
              <a:t>Under the guidance of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Dr. B.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HariChandana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</a:rPr>
              <a:t>M.Tech.Ph.D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</a:rPr>
              <a:t>Assistant Professor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89" name="Subtitle 11"/>
          <p:cNvSpPr/>
          <p:nvPr/>
        </p:nvSpPr>
        <p:spPr>
          <a:xfrm>
            <a:off x="1514520" y="5162400"/>
            <a:ext cx="9162720" cy="142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57000"/>
          </a:bodyPr>
          <a:lstStyle/>
          <a:p>
            <a:pPr algn="ctr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4200" b="0" strike="noStrike" spc="-1" dirty="0">
                <a:solidFill>
                  <a:srgbClr val="000000"/>
                </a:solidFill>
                <a:latin typeface="Times New Roman"/>
              </a:rPr>
              <a:t>Department of Computer Science and Engineering      </a:t>
            </a:r>
            <a:endParaRPr lang="en-IN" sz="4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6500" b="0" strike="noStrike" spc="-1" dirty="0">
                <a:solidFill>
                  <a:srgbClr val="FF0000"/>
                </a:solidFill>
                <a:latin typeface="Times New Roman"/>
              </a:rPr>
              <a:t>Srinivasa Ramanujan Institute of Technology</a:t>
            </a:r>
            <a:endParaRPr lang="en-IN" sz="65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Verdana"/>
                <a:ea typeface="Times New Roman"/>
              </a:rPr>
              <a:t>Autonomus</a:t>
            </a:r>
            <a:r>
              <a:rPr lang="en-US" sz="2000" b="1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spcAft>
                <a:spcPts val="99"/>
              </a:spcAft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1F4E79"/>
                </a:solidFill>
                <a:latin typeface="Times New Roman"/>
                <a:ea typeface="Times New Roman"/>
              </a:rPr>
              <a:t>2023 - 2024</a:t>
            </a:r>
            <a:endParaRPr lang="en-IN" sz="25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500" b="0" strike="noStrike" spc="-1" dirty="0">
              <a:latin typeface="Arial"/>
            </a:endParaRPr>
          </a:p>
        </p:txBody>
      </p:sp>
      <p:sp>
        <p:nvSpPr>
          <p:cNvPr id="90" name="Subtitle 11"/>
          <p:cNvSpPr/>
          <p:nvPr/>
        </p:nvSpPr>
        <p:spPr>
          <a:xfrm>
            <a:off x="2167200" y="1598760"/>
            <a:ext cx="2523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8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P.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Times New Roman"/>
              </a:rPr>
              <a:t>Manasa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184G1A0541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91" name="Subtitle 11"/>
          <p:cNvSpPr/>
          <p:nvPr/>
        </p:nvSpPr>
        <p:spPr>
          <a:xfrm>
            <a:off x="7198200" y="1625760"/>
            <a:ext cx="201708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8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G. Aravind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184G1A0503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92" name="Subtitle 11"/>
          <p:cNvSpPr/>
          <p:nvPr/>
        </p:nvSpPr>
        <p:spPr>
          <a:xfrm>
            <a:off x="320760" y="1598760"/>
            <a:ext cx="238248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8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B. Padmini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184G1A0555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93" name="Rectangle: Rounded Corners 16"/>
          <p:cNvSpPr/>
          <p:nvPr/>
        </p:nvSpPr>
        <p:spPr>
          <a:xfrm>
            <a:off x="754920" y="335160"/>
            <a:ext cx="10527840" cy="85752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Times New Roman"/>
              </a:rPr>
              <a:t>Air Quality Monitoring System Using IoT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4" name="Rectangle 17"/>
          <p:cNvSpPr/>
          <p:nvPr/>
        </p:nvSpPr>
        <p:spPr>
          <a:xfrm>
            <a:off x="2714760" y="1261800"/>
            <a:ext cx="6761880" cy="3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499"/>
              </a:spcBef>
              <a:spcAft>
                <a:spcPts val="499"/>
              </a:spcAft>
            </a:pPr>
            <a:r>
              <a:rPr lang="en-IN" sz="1600" b="0" i="1" strike="noStrike" spc="-1">
                <a:solidFill>
                  <a:srgbClr val="000000"/>
                </a:solidFill>
                <a:latin typeface="Times New Roman"/>
                <a:ea typeface="Calibri"/>
              </a:rPr>
              <a:t>by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5174280" y="3476880"/>
            <a:ext cx="1843200" cy="1685160"/>
          </a:xfrm>
          <a:prstGeom prst="rect">
            <a:avLst/>
          </a:prstGeom>
          <a:ln w="0">
            <a:noFill/>
          </a:ln>
        </p:spPr>
      </p:pic>
      <p:sp>
        <p:nvSpPr>
          <p:cNvPr id="96" name="Subtitle 11"/>
          <p:cNvSpPr/>
          <p:nvPr/>
        </p:nvSpPr>
        <p:spPr>
          <a:xfrm>
            <a:off x="9349920" y="1636560"/>
            <a:ext cx="201708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7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S. Muni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Times New Roman"/>
              </a:rPr>
              <a:t>vinod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194G5A0505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58560" y="1453680"/>
            <a:ext cx="9361440" cy="526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2632680" y="2375640"/>
            <a:ext cx="6848640" cy="165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9600" b="0" i="1" strike="noStrike" spc="-1">
                <a:solidFill>
                  <a:srgbClr val="FF6600"/>
                </a:solidFill>
                <a:latin typeface="Times New Roman"/>
                <a:ea typeface="Calibri"/>
              </a:rPr>
              <a:t>Any Queries?</a:t>
            </a:r>
            <a:endParaRPr lang="en-IN" sz="9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Contents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Abstract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 statement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Objectives of Project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Literature survey for first objective 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Literature survey for second objective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Proposed Work -(Methods to be followed for proposed system) 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References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GitHub Link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Queries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Abstract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context or background information for your research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general topic and specific research question or problem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main objectives and goals of your research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methods you used to conduct your research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results or findings of your research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conclusions or implications of your research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Note : The above points should be specified in an abstract using paragraphs mostly 1 or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459520" cy="507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Increasing concentration of harmful gases in atmosphere. All living organisms may suffer form diseases.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To save human life and to control hazardous air pollution that is increasing day by day.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With the help of the monitoring air pollutants with real time data can take preventive ,measures which gradually help in controlling the air pollution.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Objectives of Project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99440" y="1133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Two Objectives of the project should be mentioned.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Research Objective: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[Verb] + [Specific Focus] + [Scope/Target]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Research Objective: To analyze the impact of social media on academic performance among college students.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               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Literature survey for first objective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Literature survey for second objective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199440" y="1025280"/>
            <a:ext cx="11288520" cy="51343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txBody>
          <a:bodyPr anchor="t">
            <a:norm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overcome the difficulty of the existing system, we will monitor the air quality over an application using internet and will trigger a notification when the air quality goes down beyond certain level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 proposed system uses ESP32 WIFI module and Blynk application.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Proposed System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Times New Roman"/>
              </a:rPr>
              <a:t> Reference</a:t>
            </a: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[1].A.Matin,F.Mahmud, and T.Ahmed , “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Times New Roman"/>
                <a:hlinkClick r:id="rId2"/>
              </a:rPr>
              <a:t>Title of the Paper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”,” International Conference on Electrical,Computer and Communication Engineering(EECE), vol. 2, pp. 1-4, Feb. 2017.</a:t>
            </a: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Note : Authors,Published title,Publication details,Volume details,Page                       details,Published date.                                      </a:t>
            </a: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422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Contents</vt:lpstr>
      <vt:lpstr>Abstract</vt:lpstr>
      <vt:lpstr>Problem Statement</vt:lpstr>
      <vt:lpstr>Objectives of Project</vt:lpstr>
      <vt:lpstr>Literature survey for first objective </vt:lpstr>
      <vt:lpstr>Literature survey for second objective </vt:lpstr>
      <vt:lpstr>Proposed System</vt:lpstr>
      <vt:lpstr> References</vt:lpstr>
      <vt:lpstr>Git Hub Dashboards of each student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venkatesh k</dc:creator>
  <dc:description/>
  <cp:lastModifiedBy>SRIT</cp:lastModifiedBy>
  <cp:revision>129</cp:revision>
  <dcterms:created xsi:type="dcterms:W3CDTF">2019-06-11T05:35:00Z</dcterms:created>
  <dcterms:modified xsi:type="dcterms:W3CDTF">2023-08-05T09:01:31Z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9BB83942808244A299B002FD6DDC753B</vt:lpwstr>
  </property>
  <property fmtid="{D5CDD505-2E9C-101B-9397-08002B2CF9AE}" pid="3" name="KSOProductBuildVer">
    <vt:lpwstr>1033-11.2.0.10426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