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RIT-CSE/IOT-RFI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GitHub Dashboards of each student</a:t>
            </a:r>
            <a:endParaRPr lang="en-US" sz="4400" b="0" strike="noStrike" spc="-1" dirty="0">
              <a:solidFill>
                <a:srgbClr val="000000"/>
              </a:solidFill>
              <a:latin typeface="Calibri"/>
            </a:endParaRPr>
          </a:p>
        </p:txBody>
      </p:sp>
      <p:pic>
        <p:nvPicPr>
          <p:cNvPr id="3" name="Picture 2">
            <a:hlinkClick r:id="rId2"/>
            <a:extLst>
              <a:ext uri="{FF2B5EF4-FFF2-40B4-BE49-F238E27FC236}">
                <a16:creationId xmlns:a16="http://schemas.microsoft.com/office/drawing/2014/main" id="{9D462947-2639-3EA7-E883-4BAD32538637}"/>
              </a:ext>
            </a:extLst>
          </p:cNvPr>
          <p:cNvPicPr>
            <a:picLocks noChangeAspect="1"/>
          </p:cNvPicPr>
          <p:nvPr/>
        </p:nvPicPr>
        <p:blipFill rotWithShape="1">
          <a:blip r:embed="rId3"/>
          <a:srcRect t="-1" b="2210"/>
          <a:stretch/>
        </p:blipFill>
        <p:spPr>
          <a:xfrm>
            <a:off x="1115666" y="1055914"/>
            <a:ext cx="9815643" cy="5399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is facing today is middlemen fraudulence. These days the process depends on a third party to coordinate the delivery. The involvement of multiple agents adds high costs to the system and makes the entire process time-consuming and vulnerable. In the end, the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for buying and selling agricultural products using IOT technology. The farmers can use this portal to sell their products in a more transparent manner. In this system, it is impossible for middlemen to tamper with the product details.</a:t>
            </a:r>
            <a:r>
              <a:rPr lang="en-IN" dirty="0">
                <a:latin typeface="Times New Roman" pitchFamily="18" charset="0"/>
                <a:cs typeface="Times New Roman" pitchFamily="18" charset="0"/>
              </a:rPr>
              <a:t>Block chain is the revolutionary technological method, which provides the groundbreaking result for commodity traceableness in agriculture and in food supply chains.</a:t>
            </a:r>
            <a:r>
              <a:rPr lang="en-US" dirty="0">
                <a:latin typeface="Times New Roman" pitchFamily="18" charset="0"/>
                <a:cs typeface="Times New Roman" pitchFamily="18" charset="0"/>
              </a:rPr>
              <a:t>This system ensures security through the decentralized structure it provides and thereby reduces the middlemen fraudulence.</a:t>
            </a:r>
          </a:p>
          <a:p>
            <a:pPr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US" dirty="0">
                <a:latin typeface="Times New Roman" pitchFamily="18" charset="0"/>
                <a:cs typeface="Times New Roman" pitchFamily="18" charset="0"/>
              </a:rPr>
              <a:t>To empower farmers to sell their products in a direct and transparent manner. By eliminating the intermediaries that often exploit the system, farmers can realize higher earnings and regain control over their products journey from farm to consumer</a:t>
            </a:r>
            <a:r>
              <a:rPr lang="en-US" sz="2800" b="0" strike="noStrike" spc="-1" dirty="0">
                <a:solidFill>
                  <a:srgbClr val="000000"/>
                </a:solidFill>
                <a:latin typeface="Times New Roman" pitchFamily="18" charset="0"/>
                <a:cs typeface="Times New Roman" pitchFamily="18" charset="0"/>
              </a:rPr>
              <a:t>.</a:t>
            </a: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 comprehensive online platform specifically designed for buying and selling agricultural products. By integrating IoT devices and blockchain, this platform seeks to introduce unprecedented levels of transparency, traceability, and security into the agricultural supply chain.</a:t>
            </a:r>
            <a:r>
              <a:rPr lang="en-US" sz="2800" b="0" strike="noStrike" spc="-1" dirty="0">
                <a:solidFill>
                  <a:srgbClr val="000000"/>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dirty="0"/>
              <a:t>[1] M. M. Aung and Y. S. Chang, ``Traceability in a food supply chain: Safety and quality perspectives,'' Food Control, vol. 39, pp. 172_184, May 2014. </a:t>
            </a:r>
          </a:p>
          <a:p>
            <a:pPr marL="577800" indent="-577800" algn="just">
              <a:lnSpc>
                <a:spcPct val="90000"/>
              </a:lnSpc>
              <a:spcBef>
                <a:spcPts val="1001"/>
              </a:spcBef>
              <a:tabLst>
                <a:tab pos="0" algn="l"/>
              </a:tabLst>
            </a:pPr>
            <a:r>
              <a:rPr lang="en-US" dirty="0"/>
              <a:t>[2] T. Bosona and G. Gebresenbet, ``Food traceability as an integral part of logistics management in food and agricultural supply chain,'' Food Control, vol. 33, no. 2, pp. 32_48, 2013. </a:t>
            </a:r>
            <a:r>
              <a:rPr lang="en-US" sz="28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TotalTime>
  <Words>1125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SRIT</cp:lastModifiedBy>
  <cp:revision>160</cp:revision>
  <dcterms:created xsi:type="dcterms:W3CDTF">2019-06-11T05:35:00Z</dcterms:created>
  <dcterms:modified xsi:type="dcterms:W3CDTF">2023-08-14T05:44:55Z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