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47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44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8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6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544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482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5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56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6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9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8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2B2E-BA70-49BC-BC49-60D1519095E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0913-D938-4B70-9A5F-F19CA51EA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75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FD20-AA05-28DE-A5B5-77DDF133D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936" y="-119521"/>
            <a:ext cx="11214908" cy="1365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INTERNSHIP IN DATA ANALYST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E72F8A-6516-1252-019C-F36BF2E4B5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2162" y="2804499"/>
            <a:ext cx="112149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Performance Dashboard Overview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Revenue, Transactions &amp; Store Analysis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Presented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SRI THANU.M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lang="en-US" altLang="en-US" sz="2400" dirty="0">
                <a:latin typeface="Arial" panose="020B0604020202020204" pitchFamily="34" charset="0"/>
              </a:rPr>
              <a:t>:25/09/2025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1C4EA-5FA0-86DE-959B-EE91FC8B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904" y="0"/>
            <a:ext cx="1229032" cy="105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7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CC625F-7133-33EA-8150-22369995622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9872" y="975930"/>
            <a:ext cx="101468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comprehensive view of business performance across regions, stores, and           products.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Revenue: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127.41M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Revenue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39.04K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Transactions: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3264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Countries Covered: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3264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F3FAE-D2F7-DA1D-EAB9-1EF4EE502E2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424" y="3547633"/>
            <a:ext cx="63516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 showing: 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Europe: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16.62M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Asia: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32.44M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North America: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78.35M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 leads in revenue contribution.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6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057C98-2787-C3DA-B0FC-AFAFECC3766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17523" y="239024"/>
            <a:ext cx="69317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Revenue by Store (Bar Chart)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Rank, Store, Total Transactions, Total Revenue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5 has the highest transaction count and revenue.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5A56B2-BC5A-30E4-887B-6D145243DED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65007" y="2662675"/>
            <a:ext cx="60173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by Product and Rank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Laptop, Smartphone, Accessories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[Insert observation—e.g., Smartphones dominate revenue]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3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C706DC-1419-64B5-71BB-B4F4F17356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8360" y="47520"/>
            <a:ext cx="94193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by Quarter (Line Chart)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Revenue by Month (Line Chart)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seasonal peaks or dips in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&amp; Average Revenue by Country and Region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top-performing countries and regional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8B1454-A3FA-6E39-F02F-EB0586E7A5E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8360" y="2725177"/>
            <a:ext cx="57027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Filters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Year: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2019, 2020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Quarter: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Q1–Q4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Store Rank: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1–5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allows dynamic slicing for deeper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EE3502-6FD9-98ED-A26F-18ADC8DC5A3D}"/>
              </a:ext>
            </a:extLst>
          </p:cNvPr>
          <p:cNvSpPr txBox="1"/>
          <p:nvPr/>
        </p:nvSpPr>
        <p:spPr>
          <a:xfrm>
            <a:off x="1061884" y="511277"/>
            <a:ext cx="80698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North America is the top revenue-generating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Store 5 leads in both transactions and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Smartphones are the most profitable product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Revenue trends show seasonal variation across quarters.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 marketing efforts in North America.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 high-performing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Optimize inventory for top-selling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Investigate low-performing months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10809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285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Tw Cen MT</vt:lpstr>
      <vt:lpstr>Wingdings</vt:lpstr>
      <vt:lpstr>Circuit</vt:lpstr>
      <vt:lpstr>INTERNSHIP IN DATA ANALYST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thanu</dc:creator>
  <cp:lastModifiedBy>sri thanu</cp:lastModifiedBy>
  <cp:revision>1</cp:revision>
  <dcterms:created xsi:type="dcterms:W3CDTF">2025-09-25T09:35:48Z</dcterms:created>
  <dcterms:modified xsi:type="dcterms:W3CDTF">2025-09-25T09:57:06Z</dcterms:modified>
</cp:coreProperties>
</file>