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1"/>
  </p:notesMasterIdLst>
  <p:sldIdLst>
    <p:sldId id="256" r:id="rId2"/>
    <p:sldId id="257" r:id="rId3"/>
    <p:sldId id="258" r:id="rId4"/>
    <p:sldId id="259" r:id="rId5"/>
    <p:sldId id="260" r:id="rId6"/>
    <p:sldId id="263" r:id="rId7"/>
    <p:sldId id="264" r:id="rId8"/>
    <p:sldId id="265" r:id="rId9"/>
    <p:sldId id="268" r:id="rId10"/>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p:cViewPr varScale="1">
        <p:scale>
          <a:sx n="82" d="100"/>
          <a:sy n="82" d="100"/>
        </p:scale>
        <p:origin x="720"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presProps" Target="presProps.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notesMaster" Target="notesMasters/notesMaster1.xml" /><Relationship Id="rId5" Type="http://schemas.openxmlformats.org/officeDocument/2006/relationships/slide" Target="slides/slide4.xml" /><Relationship Id="rId15" Type="http://schemas.openxmlformats.org/officeDocument/2006/relationships/tableStyles" Target="tableStyle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13-09-2024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9/13/2024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9/13/2024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9/13/2024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9/13/2024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jp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2" Type="http://schemas.openxmlformats.org/officeDocument/2006/relationships/image" Target="../media/image8.png" /><Relationship Id="rId1" Type="http://schemas.openxmlformats.org/officeDocument/2006/relationships/slideLayout" Target="../slideLayouts/slideLayout1.xml" /></Relationships>
</file>

<file path=ppt/slides/_rels/slide8.xml.rels><?xml version="1.0" encoding="UTF-8" standalone="yes"?>
<Relationships xmlns="http://schemas.openxmlformats.org/package/2006/relationships"><Relationship Id="rId2" Type="http://schemas.openxmlformats.org/officeDocument/2006/relationships/image" Target="../media/image8.png" /><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747837" y="3183404"/>
            <a:ext cx="12485011" cy="1938992"/>
          </a:xfrm>
          <a:prstGeom prst="rect">
            <a:avLst/>
          </a:prstGeom>
          <a:noFill/>
        </p:spPr>
        <p:txBody>
          <a:bodyPr wrap="square" rtlCol="0">
            <a:spAutoFit/>
          </a:bodyPr>
          <a:lstStyle/>
          <a:p>
            <a:r>
              <a:rPr lang="en-US" sz="2400" dirty="0"/>
              <a:t>STUDENT NAME: </a:t>
            </a:r>
            <a:r>
              <a:rPr lang="en-GB" sz="2400" dirty="0"/>
              <a:t>Sri </a:t>
            </a:r>
            <a:r>
              <a:rPr lang="en-GB" sz="2400" dirty="0" err="1"/>
              <a:t>Varshini</a:t>
            </a:r>
            <a:r>
              <a:rPr lang="en-US" sz="2400" dirty="0"/>
              <a:t>.S</a:t>
            </a:r>
          </a:p>
          <a:p>
            <a:r>
              <a:rPr lang="en-US" sz="2400" dirty="0"/>
              <a:t>REGISTER NO: </a:t>
            </a:r>
            <a:r>
              <a:rPr lang="en-GB" sz="2400" dirty="0"/>
              <a:t>122200746/133122200746 </a:t>
            </a:r>
          </a:p>
          <a:p>
            <a:r>
              <a:rPr lang="en-US" sz="2400" dirty="0"/>
              <a:t>DEPARTMENT:  B.COM </a:t>
            </a:r>
            <a:r>
              <a:rPr lang="en-GB" sz="2400" dirty="0"/>
              <a:t>(Corporate </a:t>
            </a:r>
            <a:r>
              <a:rPr lang="en-GB" sz="2400" dirty="0" err="1"/>
              <a:t>Secretaryship</a:t>
            </a:r>
            <a:r>
              <a:rPr lang="en-GB" sz="2400" dirty="0"/>
              <a:t>)</a:t>
            </a:r>
            <a:endParaRPr lang="en-US" sz="2400" dirty="0"/>
          </a:p>
          <a:p>
            <a:r>
              <a:rPr lang="en-US" sz="2400" dirty="0"/>
              <a:t>COLLEGE:  Asan Memorial College of Arts and Science </a:t>
            </a:r>
          </a:p>
          <a:p>
            <a:r>
              <a:rPr lang="en-US" sz="2400" dirty="0"/>
              <a:t>           </a:t>
            </a:r>
            <a:endParaRPr lang="en-IN" sz="2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5296" y="140821"/>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781050"/>
            <a:ext cx="457200" cy="5038725"/>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8856999" y="1343863"/>
            <a:ext cx="145304" cy="180975"/>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flipH="1" flipV="1">
            <a:off x="7572505" y="1079230"/>
            <a:ext cx="1065105" cy="642197"/>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885825" y="1955125"/>
            <a:ext cx="8593228" cy="341632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p>
          <a:p>
            <a:endParaRPr lang="en-US" sz="4400" b="1" dirty="0">
              <a:solidFill>
                <a:srgbClr val="0F0F0F"/>
              </a:solidFill>
              <a:latin typeface="Times New Roman" panose="02020603050405020304" pitchFamily="18" charset="0"/>
              <a:cs typeface="Times New Roman" panose="02020603050405020304" pitchFamily="18" charset="0"/>
            </a:endParaRPr>
          </a:p>
          <a:p>
            <a:r>
              <a:rPr lang="en-US" sz="2800" dirty="0">
                <a:solidFill>
                  <a:srgbClr val="7030A0"/>
                </a:solidFill>
                <a:latin typeface="Times New Roman" panose="02020603050405020304" pitchFamily="18" charset="0"/>
                <a:cs typeface="Times New Roman" panose="02020603050405020304" pitchFamily="18" charset="0"/>
              </a:rPr>
              <a:t>Excel to analyze employee performance by creating a performance review template, tracking performance, and analyzing the data:</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66732" y="-762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705600" y="75222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5" name="TextBox 14">
            <a:extLst>
              <a:ext uri="{FF2B5EF4-FFF2-40B4-BE49-F238E27FC236}">
                <a16:creationId xmlns:a16="http://schemas.microsoft.com/office/drawing/2014/main" id="{E9FF3D23-2E87-FE3B-B7B5-B59A2DC20A1E}"/>
              </a:ext>
            </a:extLst>
          </p:cNvPr>
          <p:cNvSpPr txBox="1"/>
          <p:nvPr/>
        </p:nvSpPr>
        <p:spPr>
          <a:xfrm>
            <a:off x="770794" y="1828800"/>
            <a:ext cx="7895938" cy="2308324"/>
          </a:xfrm>
          <a:prstGeom prst="rect">
            <a:avLst/>
          </a:prstGeom>
          <a:noFill/>
        </p:spPr>
        <p:txBody>
          <a:bodyPr wrap="square">
            <a:spAutoFit/>
          </a:bodyPr>
          <a:lstStyle/>
          <a:p>
            <a:r>
              <a:rPr lang="en-US" sz="3600" dirty="0"/>
              <a:t>Identify the specific area of performance that is problematic, such as low productivity, high absenteeism, or poor quality of work.</a:t>
            </a:r>
            <a:endParaRPr lang="en-IN" sz="36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3539430"/>
          </a:xfrm>
          <a:prstGeom prst="rect">
            <a:avLst/>
          </a:prstGeom>
          <a:noFill/>
        </p:spPr>
        <p:txBody>
          <a:bodyPr wrap="square" rtlCol="0">
            <a:spAutoFit/>
          </a:bodyPr>
          <a:lstStyle/>
          <a:p>
            <a:pPr algn="l">
              <a:buFont typeface="Arial" panose="020B0604020202020204" pitchFamily="34" charset="0"/>
              <a:buChar char="•"/>
            </a:pPr>
            <a:r>
              <a:rPr lang="en-US" sz="3200" b="0" i="0" dirty="0">
                <a:solidFill>
                  <a:srgbClr val="0D0D0D"/>
                </a:solidFill>
                <a:effectLst/>
                <a:latin typeface="Times New Roman" panose="02020603050405020304" pitchFamily="18" charset="0"/>
                <a:cs typeface="Times New Roman" panose="02020603050405020304" pitchFamily="18" charset="0"/>
              </a:rPr>
              <a:t>Employee performance analysis involves evaluating various metrics such as productivity, efficiency, and output quality to assess individual and team performance. By leveraging data analytics, organizations can identify top performers, areas for improvement, and potential training needs.</a:t>
            </a:r>
            <a:endParaRPr lang="en-IN" sz="3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6</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516CBDA3-857A-3ED9-536A-4532713E411C}"/>
              </a:ext>
            </a:extLst>
          </p:cNvPr>
          <p:cNvSpPr txBox="1"/>
          <p:nvPr/>
        </p:nvSpPr>
        <p:spPr>
          <a:xfrm>
            <a:off x="3051110" y="2002504"/>
            <a:ext cx="6102220" cy="2554545"/>
          </a:xfrm>
          <a:prstGeom prst="rect">
            <a:avLst/>
          </a:prstGeom>
          <a:noFill/>
        </p:spPr>
        <p:txBody>
          <a:bodyPr wrap="square">
            <a:spAutoFit/>
          </a:bodyPr>
          <a:lstStyle/>
          <a:p>
            <a:r>
              <a:rPr lang="en-US" sz="2000" dirty="0"/>
              <a:t>The WOW! Factor of the iPhone was its simplicity and intuitiveness. The truth is, there is an incredible level of sophisticated technology behind that simplicity, but try explaining all that to a consumer. Even my 80-year-old dad could pick it up and start using it without an instruction manual.  On the other hand, it took me months to figure out how to get the most out of my android phone and, even today.</a:t>
            </a:r>
            <a:endParaRPr lang="en-IN" sz="2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7</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1E5BF699-DD01-7F76-D475-B0E8FC0DED53}"/>
              </a:ext>
            </a:extLst>
          </p:cNvPr>
          <p:cNvSpPr txBox="1"/>
          <p:nvPr/>
        </p:nvSpPr>
        <p:spPr>
          <a:xfrm>
            <a:off x="304800" y="1250027"/>
            <a:ext cx="9525000" cy="5324535"/>
          </a:xfrm>
          <a:prstGeom prst="rect">
            <a:avLst/>
          </a:prstGeom>
          <a:noFill/>
        </p:spPr>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a:ea typeface="+mn-ea"/>
                <a:cs typeface="+mn-cs"/>
              </a:rPr>
              <a:t>The main objective of out project is to create an</a:t>
            </a:r>
          </a:p>
          <a:p>
            <a:pPr marL="0" marR="0" lvl="0" indent="0" algn="just" defTabSz="914400" rtl="0" eaLnBrk="1" fontAlgn="auto" latinLnBrk="0" hangingPunct="1">
              <a:lnSpc>
                <a:spcPct val="100000"/>
              </a:lnSpc>
              <a:spcBef>
                <a:spcPts val="0"/>
              </a:spcBef>
              <a:spcAft>
                <a:spcPts val="0"/>
              </a:spcAft>
              <a:buClrTx/>
              <a:buSzTx/>
              <a:buFontTx/>
              <a:buNone/>
              <a:tabLst/>
              <a:defRPr/>
            </a:pPr>
            <a:r>
              <a:rPr lang="en-GB" sz="2000" dirty="0">
                <a:solidFill>
                  <a:prstClr val="black"/>
                </a:solidFill>
                <a:latin typeface="Calibri"/>
              </a:rPr>
              <a:t>analysis </a:t>
            </a:r>
            <a:r>
              <a:rPr kumimoji="0" lang="en-US" sz="2000" b="0" i="0" u="none" strike="noStrike" kern="1200" cap="none" spc="0" normalizeH="0" baseline="0" noProof="0" dirty="0">
                <a:ln>
                  <a:noFill/>
                </a:ln>
                <a:solidFill>
                  <a:prstClr val="black"/>
                </a:solidFill>
                <a:effectLst/>
                <a:uLnTx/>
                <a:uFillTx/>
                <a:latin typeface="Calibri"/>
                <a:ea typeface="+mn-ea"/>
                <a:cs typeface="+mn-cs"/>
              </a:rPr>
              <a:t>model that makes performance</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a:ea typeface="+mn-ea"/>
                <a:cs typeface="+mn-cs"/>
              </a:rPr>
              <a:t>management at individual employee level simpler.</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a:ea typeface="+mn-ea"/>
                <a:cs typeface="+mn-cs"/>
              </a:rPr>
              <a:t>We aim to use the Data Mining classification</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a:ea typeface="+mn-ea"/>
                <a:cs typeface="+mn-cs"/>
              </a:rPr>
              <a:t>technique for the extraction of knowledge</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a:ea typeface="+mn-ea"/>
                <a:cs typeface="+mn-cs"/>
              </a:rPr>
              <a:t>significant for predicting and monitoring employee</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a:ea typeface="+mn-ea"/>
                <a:cs typeface="+mn-cs"/>
              </a:rPr>
              <a:t>performance using previous appraisal records and</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a:ea typeface="+mn-ea"/>
                <a:cs typeface="+mn-cs"/>
              </a:rPr>
              <a:t>other employee related data such as experience, age,</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a:ea typeface="+mn-ea"/>
                <a:cs typeface="+mn-cs"/>
              </a:rPr>
              <a:t>academic qualification, professional training,</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a:ea typeface="+mn-ea"/>
                <a:cs typeface="+mn-cs"/>
              </a:rPr>
              <a:t>gender and marital status. Decision tree is the main</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a:ea typeface="+mn-ea"/>
                <a:cs typeface="+mn-cs"/>
              </a:rPr>
              <a:t>data Mining tool used to build the classification</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a:ea typeface="+mn-ea"/>
                <a:cs typeface="+mn-cs"/>
              </a:rPr>
              <a:t>model, where several classification rules are</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a:ea typeface="+mn-ea"/>
                <a:cs typeface="+mn-cs"/>
              </a:rPr>
              <a:t>generated. The resultant data will be used by our</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a:ea typeface="+mn-ea"/>
                <a:cs typeface="+mn-cs"/>
              </a:rPr>
              <a:t>model to </a:t>
            </a:r>
            <a:r>
              <a:rPr kumimoji="0" lang="en-US" sz="2000" b="0" i="0" u="none" strike="noStrike" kern="1200" cap="none" spc="0" normalizeH="0" baseline="0" noProof="0" dirty="0" err="1">
                <a:ln>
                  <a:noFill/>
                </a:ln>
                <a:solidFill>
                  <a:prstClr val="black"/>
                </a:solidFill>
                <a:effectLst/>
                <a:uLnTx/>
                <a:uFillTx/>
                <a:latin typeface="Calibri"/>
                <a:ea typeface="+mn-ea"/>
                <a:cs typeface="+mn-cs"/>
              </a:rPr>
              <a:t>analyse</a:t>
            </a:r>
            <a:r>
              <a:rPr kumimoji="0" lang="en-US" sz="2000" b="0" i="0" u="none" strike="noStrike" kern="1200" cap="none" spc="0" normalizeH="0" baseline="0" noProof="0" dirty="0">
                <a:ln>
                  <a:noFill/>
                </a:ln>
                <a:solidFill>
                  <a:prstClr val="black"/>
                </a:solidFill>
                <a:effectLst/>
                <a:uLnTx/>
                <a:uFillTx/>
                <a:latin typeface="Calibri"/>
                <a:ea typeface="+mn-ea"/>
                <a:cs typeface="+mn-cs"/>
              </a:rPr>
              <a:t> and predict the performance levels</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a:ea typeface="+mn-ea"/>
                <a:cs typeface="+mn-cs"/>
              </a:rPr>
              <a:t>of new individuals thus making the recruitment</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a:ea typeface="+mn-ea"/>
                <a:cs typeface="+mn-cs"/>
              </a:rPr>
              <a:t>process simpler.</a:t>
            </a:r>
            <a:endParaRPr kumimoji="0" lang="en-IN" sz="2000" b="0" i="0" u="none" strike="noStrike" kern="1200" cap="none" spc="0" normalizeH="0" baseline="0" noProof="0" dirty="0">
              <a:ln>
                <a:noFill/>
              </a:ln>
              <a:solidFill>
                <a:prstClr val="black"/>
              </a:solidFill>
              <a:effectLst/>
              <a:uLnTx/>
              <a:uFillTx/>
              <a:latin typeface="Calibri"/>
              <a:ea typeface="+mn-ea"/>
              <a:cs typeface="+mn-cs"/>
            </a:endParaRPr>
          </a:p>
          <a:p>
            <a:pPr algn="just"/>
            <a:endParaRPr lang="en-IN" sz="20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8" name="TextBox 7">
            <a:extLst>
              <a:ext uri="{FF2B5EF4-FFF2-40B4-BE49-F238E27FC236}">
                <a16:creationId xmlns:a16="http://schemas.microsoft.com/office/drawing/2014/main" id="{37AE6961-5562-971D-6DF8-F13F8508CD8C}"/>
              </a:ext>
            </a:extLst>
          </p:cNvPr>
          <p:cNvSpPr txBox="1"/>
          <p:nvPr/>
        </p:nvSpPr>
        <p:spPr>
          <a:xfrm>
            <a:off x="533400" y="2019300"/>
            <a:ext cx="8619930" cy="1323439"/>
          </a:xfrm>
          <a:prstGeom prst="rect">
            <a:avLst/>
          </a:prstGeom>
          <a:noFill/>
        </p:spPr>
        <p:txBody>
          <a:bodyPr wrap="square">
            <a:spAutoFit/>
          </a:bodyPr>
          <a:lstStyle/>
          <a:p>
            <a:r>
              <a:rPr lang="en-US" sz="2000" dirty="0"/>
              <a:t>The final rating for employees is an outcome of the performance appraisal. This can help to detail out the compensation of the employees. An employee's competency gaps can be identified and areas of improvement in the performance can be suggested.</a:t>
            </a:r>
            <a:endParaRPr lang="en-IN" sz="2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EB720CCE-309E-7DE5-6C7B-7F9D1FE8F596}"/>
              </a:ext>
            </a:extLst>
          </p:cNvPr>
          <p:cNvSpPr txBox="1"/>
          <p:nvPr/>
        </p:nvSpPr>
        <p:spPr>
          <a:xfrm>
            <a:off x="457200" y="1600200"/>
            <a:ext cx="8696130" cy="2862322"/>
          </a:xfrm>
          <a:prstGeom prst="rect">
            <a:avLst/>
          </a:prstGeom>
          <a:noFill/>
        </p:spPr>
        <p:txBody>
          <a:bodyPr wrap="square">
            <a:spAutoFit/>
          </a:bodyPr>
          <a:lstStyle/>
          <a:p>
            <a:pPr algn="ctr"/>
            <a:r>
              <a:rPr lang="en-US" sz="3600" dirty="0"/>
              <a:t>Employee Performance has been</a:t>
            </a:r>
          </a:p>
          <a:p>
            <a:pPr algn="ctr"/>
            <a:r>
              <a:rPr lang="en-US" sz="3600" dirty="0"/>
              <a:t>implemented to cater the needs of company</a:t>
            </a:r>
          </a:p>
          <a:p>
            <a:pPr algn="ctr"/>
            <a:r>
              <a:rPr lang="en-US" sz="3600" dirty="0"/>
              <a:t>employees and administrative people of the</a:t>
            </a:r>
          </a:p>
          <a:p>
            <a:pPr algn="ctr"/>
            <a:r>
              <a:rPr lang="en-US" sz="3600" dirty="0"/>
              <a:t>company in submitting appraisals, evaluating</a:t>
            </a:r>
          </a:p>
          <a:p>
            <a:pPr algn="ctr"/>
            <a:r>
              <a:rPr lang="en-US" sz="3600" dirty="0"/>
              <a:t>the appraisals, calculating the average ratings</a:t>
            </a:r>
          </a:p>
        </p:txBody>
      </p:sp>
    </p:spTree>
    <p:extLst>
      <p:ext uri="{BB962C8B-B14F-4D97-AF65-F5344CB8AC3E}">
        <p14:creationId xmlns:p14="http://schemas.microsoft.com/office/powerpoint/2010/main" val="29864422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346</TotalTime>
  <Words>457</Words>
  <Application>Microsoft Office PowerPoint</Application>
  <PresentationFormat>Widescreen</PresentationFormat>
  <Paragraphs>62</Paragraphs>
  <Slides>9</Slides>
  <Notes>1</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Employee Data Analysis using Excel  </vt:lpstr>
      <vt:lpstr>PROJECT TITLE</vt:lpstr>
      <vt:lpstr>AGENDA</vt:lpstr>
      <vt:lpstr>PROBLEM STATEMENT</vt:lpstr>
      <vt:lpstr>PROJECT OVERVIEW</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sriuma2310@gmail.com</cp:lastModifiedBy>
  <cp:revision>16</cp:revision>
  <dcterms:created xsi:type="dcterms:W3CDTF">2024-03-29T15:07:22Z</dcterms:created>
  <dcterms:modified xsi:type="dcterms:W3CDTF">2024-09-13T07:22:16Z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