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/>
        <c:gapWidth val="219"/>
        <c:overlap val="-27"/>
        <c:axId val="211466496"/>
        <c:axId val="211812352"/>
      </c:barChart>
      <c:catAx>
        <c:axId val="2114664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12352"/>
        <c:crosses val="autoZero"/>
        <c:auto val="1"/>
        <c:lblAlgn val="ctr"/>
        <c:lblOffset val="100"/>
      </c:catAx>
      <c:valAx>
        <c:axId val="211812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6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23"/>
          <c:y val="0.32167687372411791"/>
          <c:w val="0.15987100049416544"/>
          <c:h val="0.49956073199183443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8399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28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780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06581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662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5906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05015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54024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418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1497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038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8238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58948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562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24663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986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 SRIVIDHYA. U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312209448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 smtClean="0"/>
              <a:t>(Accounting and Finance)</a:t>
            </a:r>
            <a:endParaRPr lang="en-US" sz="2400" dirty="0"/>
          </a:p>
          <a:p>
            <a:r>
              <a:rPr lang="en-US" sz="2400" dirty="0"/>
              <a:t>COLLEGE		</a:t>
            </a:r>
            <a:r>
              <a:rPr lang="en-US" sz="2400" dirty="0" smtClean="0"/>
              <a:t>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 </a:t>
            </a:r>
            <a:r>
              <a:rPr lang="en-US" sz="2400" dirty="0" smtClean="0"/>
              <a:t>AE04552B8EE62A0BD7043DC6DCD2BB20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311</Words>
  <Application>Microsoft Office PowerPoint</Application>
  <PresentationFormat>Custom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51</cp:revision>
  <dcterms:created xsi:type="dcterms:W3CDTF">2024-03-29T15:07:22Z</dcterms:created>
  <dcterms:modified xsi:type="dcterms:W3CDTF">2024-08-30T12:49:40Z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