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40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1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4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649ABA-A2CD-4B11-A048-0F0DD5EDF96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4290CD-A043-4B5D-A09F-4A54FD82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AC62-A477-DE58-2664-9D6DDE829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807C2-7D5D-A98E-BD50-7001474F8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Chip retail analytics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19E71-4084-C8AD-C4B2-892D9517D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08" y="1600201"/>
            <a:ext cx="8190523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7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25725-622A-85E6-8E5A-EA32D718E040}"/>
              </a:ext>
            </a:extLst>
          </p:cNvPr>
          <p:cNvSpPr txBox="1"/>
          <p:nvPr/>
        </p:nvSpPr>
        <p:spPr>
          <a:xfrm>
            <a:off x="1344247" y="89190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EXECUTIVE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1ED85-8049-EF86-ED6B-31C820B602FB}"/>
              </a:ext>
            </a:extLst>
          </p:cNvPr>
          <p:cNvSpPr txBox="1"/>
          <p:nvPr/>
        </p:nvSpPr>
        <p:spPr>
          <a:xfrm>
            <a:off x="1148862" y="21883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D6E86-16D1-A43E-28FC-96669A2781F8}"/>
              </a:ext>
            </a:extLst>
          </p:cNvPr>
          <p:cNvSpPr txBox="1"/>
          <p:nvPr/>
        </p:nvSpPr>
        <p:spPr>
          <a:xfrm>
            <a:off x="1148862" y="4300361"/>
            <a:ext cx="252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85853-2A20-48C6-8C5E-F0F9E6118EC0}"/>
              </a:ext>
            </a:extLst>
          </p:cNvPr>
          <p:cNvSpPr txBox="1"/>
          <p:nvPr/>
        </p:nvSpPr>
        <p:spPr>
          <a:xfrm>
            <a:off x="4562669" y="1961662"/>
            <a:ext cx="510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TO FIND THE TOTAL  SALES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4BC073-844B-A0AB-B0BA-5BF861B331DB}"/>
              </a:ext>
            </a:extLst>
          </p:cNvPr>
          <p:cNvCxnSpPr>
            <a:cxnSpLocks/>
          </p:cNvCxnSpPr>
          <p:nvPr/>
        </p:nvCxnSpPr>
        <p:spPr>
          <a:xfrm>
            <a:off x="2737617" y="2463282"/>
            <a:ext cx="12621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E9342-2556-6FA1-B457-937FCDC1FE5C}"/>
              </a:ext>
            </a:extLst>
          </p:cNvPr>
          <p:cNvCxnSpPr>
            <a:cxnSpLocks/>
          </p:cNvCxnSpPr>
          <p:nvPr/>
        </p:nvCxnSpPr>
        <p:spPr>
          <a:xfrm>
            <a:off x="2737617" y="4485027"/>
            <a:ext cx="12621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C78A91-EA10-1FC1-3961-D779C1D38D2F}"/>
              </a:ext>
            </a:extLst>
          </p:cNvPr>
          <p:cNvSpPr txBox="1"/>
          <p:nvPr/>
        </p:nvSpPr>
        <p:spPr>
          <a:xfrm>
            <a:off x="4689230" y="4376057"/>
            <a:ext cx="658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THE TOTAL NUMBER OF CUSTOMER &amp;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9747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5750-7601-A5E0-0C6A-05F56BA3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69" y="228600"/>
            <a:ext cx="10364451" cy="1596177"/>
          </a:xfrm>
        </p:spPr>
        <p:txBody>
          <a:bodyPr/>
          <a:lstStyle/>
          <a:p>
            <a:r>
              <a:rPr lang="en-US" dirty="0"/>
              <a:t>TOTAL  SALES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F5B44D-0BA5-09F7-0D92-DAB34D2018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brightnessContrast bright="-1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3" y="1968759"/>
            <a:ext cx="5717993" cy="330303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B23FDA-1FE1-8714-E916-ADB8F927707E}"/>
              </a:ext>
            </a:extLst>
          </p:cNvPr>
          <p:cNvSpPr txBox="1"/>
          <p:nvPr/>
        </p:nvSpPr>
        <p:spPr>
          <a:xfrm>
            <a:off x="2836504" y="5831634"/>
            <a:ext cx="26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TOTAL_SALES=1933114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92448A-9C4F-86D5-6150-CD61F261A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43" y="1968760"/>
            <a:ext cx="4422903" cy="3209730"/>
          </a:xfrm>
          <a:prstGeom prst="rect">
            <a:avLst/>
          </a:prstGeom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2DD45C-6E0D-9368-301B-E11FA2C8E1F7}"/>
              </a:ext>
            </a:extLst>
          </p:cNvPr>
          <p:cNvSpPr txBox="1"/>
          <p:nvPr/>
        </p:nvSpPr>
        <p:spPr>
          <a:xfrm>
            <a:off x="8210939" y="5831634"/>
            <a:ext cx="30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ERROR-FREE DATA</a:t>
            </a:r>
          </a:p>
        </p:txBody>
      </p:sp>
    </p:spTree>
    <p:extLst>
      <p:ext uri="{BB962C8B-B14F-4D97-AF65-F5344CB8AC3E}">
        <p14:creationId xmlns:p14="http://schemas.microsoft.com/office/powerpoint/2010/main" val="26892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3FCB-8B7D-BDFD-32E0-2A94B8AC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66531"/>
            <a:ext cx="10351752" cy="989045"/>
          </a:xfrm>
        </p:spPr>
        <p:txBody>
          <a:bodyPr/>
          <a:lstStyle/>
          <a:p>
            <a:r>
              <a:rPr lang="en-US" dirty="0"/>
              <a:t>CUSTOMERS AND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24D9D-9A21-3FEE-F6DD-22E6BF33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787" y="1838131"/>
            <a:ext cx="11028783" cy="4348065"/>
          </a:xfrm>
        </p:spPr>
        <p:txBody>
          <a:bodyPr/>
          <a:lstStyle/>
          <a:p>
            <a:endParaRPr lang="en-US" dirty="0"/>
          </a:p>
          <a:p>
            <a:pPr algn="l"/>
            <a:r>
              <a:rPr lang="en-US" dirty="0"/>
              <a:t>	</a:t>
            </a:r>
            <a:r>
              <a:rPr lang="en-US" b="1" dirty="0">
                <a:latin typeface="Arial Rounded MT Bold" panose="020F0704030504030204" pitchFamily="34" charset="0"/>
              </a:rPr>
              <a:t>Total     customer's          =           241584</a:t>
            </a:r>
          </a:p>
          <a:p>
            <a:endParaRPr lang="en-US" b="1" dirty="0">
              <a:latin typeface="Arial Rounded MT Bold" panose="020F0704030504030204" pitchFamily="34" charset="0"/>
            </a:endParaRPr>
          </a:p>
          <a:p>
            <a:endParaRPr lang="en-US" dirty="0"/>
          </a:p>
          <a:p>
            <a:pPr algn="l"/>
            <a:r>
              <a:rPr lang="en-US" dirty="0"/>
              <a:t>      </a:t>
            </a:r>
            <a:r>
              <a:rPr lang="en-US" dirty="0">
                <a:latin typeface="Arial Black" panose="020B0A04020102020204" pitchFamily="34" charset="0"/>
              </a:rPr>
              <a:t>AVERAGE   TRANSACTIONS   PER    CUSTOMER   =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0.9122091574344684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FA8E9C0-A3BE-2ACA-3DC7-265CB9A2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6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31B7-52BB-86CF-FFA5-BCCB868C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8BD62-C019-7A45-B105-E84693BA0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B4A7C4-677A-60F8-28DB-A1403C460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828564"/>
            <a:ext cx="10208316" cy="47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498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</TotalTime>
  <Words>48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Arial Rounded MT Bold</vt:lpstr>
      <vt:lpstr>Open Sans</vt:lpstr>
      <vt:lpstr>Tw Cen MT</vt:lpstr>
      <vt:lpstr>Droplet</vt:lpstr>
      <vt:lpstr>PowerPoint Presentation</vt:lpstr>
      <vt:lpstr>PowerPoint Presentation</vt:lpstr>
      <vt:lpstr>TOTAL  SALES</vt:lpstr>
      <vt:lpstr>CUSTOMERS AND TRANSACTIONS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Vithya</dc:creator>
  <cp:lastModifiedBy>Sri Vithya</cp:lastModifiedBy>
  <cp:revision>3</cp:revision>
  <dcterms:created xsi:type="dcterms:W3CDTF">2023-05-16T10:02:17Z</dcterms:created>
  <dcterms:modified xsi:type="dcterms:W3CDTF">2023-05-16T11:22:48Z</dcterms:modified>
</cp:coreProperties>
</file>