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1167-5ADA-3C27-3DB4-39BAC27D5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BCE7-3C0B-4F06-F0AC-09095335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C1D03-5A8C-EF8F-FFA8-F6EC8CB4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4B4F-44C7-6110-64BF-67B5DA3A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66F1-B66E-67E4-AF9E-C5B0A5B0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5BEA-1785-DEEE-E43A-B4FE2A8B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2FA18-4FA8-1A95-6EF3-2EFCAE42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666D-D457-0907-E550-CDBF01EC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44F8-0A5B-D172-B13E-3CAD482F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EDCA-B5C1-C742-9E7C-5FD151DA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6372A-E639-1A24-00CA-ABBC74AD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04399-8253-CDB6-6D9B-2F3B097E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D782-FB20-E44F-D0FC-2C0E6CF6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8E95-711F-AF0D-C6D4-1829495B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998C-46A6-0805-35EF-7CE6068C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68D3-5CCA-1EBC-B426-5A7C1D7C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B652-9665-A114-2FE6-3259834B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1A92-BA24-DB05-B520-4BAC8654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3FA2-B19C-AAB5-EF2B-A703016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B0CC-E0BB-DED9-8BA6-11284F2D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9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DCA4-5852-F6C6-07EC-9064760D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A737-D28A-0042-6083-C0C7EB84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E5CF-46A8-3D5F-7B09-F576D46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CFC6-21A7-5D14-D0D0-CD17E8E4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D4D0-D27E-6551-A53E-413AD724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9578-97FE-3C23-40BA-E172D486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405B-00BD-A9EE-F0EC-32F17EBC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A4E4-F20A-E533-22CA-7EB54631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88A38-A590-FCAE-3843-948EF930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AE70-61CD-1CDE-99EC-88075DAF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C5017-19B1-00DE-23E8-7C2327CD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5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FA98-490E-1094-3B12-ACE3F48D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8CF7-5FA3-7368-5345-AC6788F6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92866-D71A-EF1A-04D8-4B4EF6B7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E51D-0458-6FC3-0423-1CBFDC68F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B304E-CD80-A7D3-39EF-5677213C2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134FD-1268-1F80-95DF-AADE829B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B0325-61E1-8945-03F6-93429846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FBF16-6B44-28FB-EE95-5F8E7E33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0C75-DB00-CB26-6910-ACF5F1DB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27E69-97C4-F678-6507-960719A3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3688E-4EC2-4041-BBE5-715A74C7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CBDDA-B933-43AC-3A10-3BE31DBE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8BB69-ED9B-FB87-C957-2D1BC16E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65CFC-5EEC-7AD4-D7D0-EB8D3F16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062A-191C-6DE5-4D75-530581FF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BAE3-5015-F79B-0B6D-32E1C9A2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F733-3EC2-8E89-2691-D3C64F13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1A713-8C97-1473-A7A3-08803F05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4047-ADF0-5070-5F08-742FCDC3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957F-AC3F-EF5E-0E81-5263B834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78F8A-6E2D-ABA5-5877-154D574D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8239-ADEE-0C55-8C61-313EBA0A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3AD76-E752-9CA4-A078-8293E7A3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EC405-97AE-A416-52F9-A887E1DF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4BC1D-08AD-15C1-3850-7A48F7EE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9E18-83BB-D2A0-987C-42BA00E1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8174-B6CD-E4E7-8954-C733B159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8DAF1-88DE-3DA7-761F-2536B97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FEB07-0F32-5190-7E2F-6BEA7433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96057-AE7B-6F25-0BC0-9F2387B4E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3958-3AFE-44A4-BBAD-FE569F77F9B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FDB3-F5FA-D026-E114-4388B7379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D04C-E255-7D03-32F2-EC50698F0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B431-7EA4-496A-A451-389A17BB2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career-advice/career-development/multithreading-vs-multiprocess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owardsdatascience.com/multithreading-and-multiprocessing-in-10-minutes-20d9b3c6a867" TargetMode="External"/><Relationship Id="rId4" Type="http://schemas.openxmlformats.org/officeDocument/2006/relationships/hyperlink" Target="https://www.geeksforgeeks.org/difference-between-multitasking-multithreading-and-multiprocess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C4E1-FB10-8C09-FD05-0B8232FC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700" y="1685925"/>
            <a:ext cx="9144000" cy="1381125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>Multithreading &amp; Multiprocessing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27F5C3-801C-DEFF-C2BE-B19B5EC85701}"/>
              </a:ext>
            </a:extLst>
          </p:cNvPr>
          <p:cNvSpPr txBox="1">
            <a:spLocks/>
          </p:cNvSpPr>
          <p:nvPr/>
        </p:nvSpPr>
        <p:spPr>
          <a:xfrm>
            <a:off x="9269507" y="5737412"/>
            <a:ext cx="2436718" cy="701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err="1">
                <a:solidFill>
                  <a:schemeClr val="accent4"/>
                </a:solidFill>
              </a:rPr>
              <a:t>correlationzero</a:t>
            </a:r>
            <a:endParaRPr lang="en-IN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A282-5208-B84B-E2BB-2AAD0F09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Multithreading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F0BE9-2356-F3FE-B5FB-C224FA89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4526" y="2763324"/>
            <a:ext cx="9001124" cy="3729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6E734-6053-430F-6DB9-4BEA74D4B60D}"/>
              </a:ext>
            </a:extLst>
          </p:cNvPr>
          <p:cNvSpPr txBox="1"/>
          <p:nvPr/>
        </p:nvSpPr>
        <p:spPr>
          <a:xfrm>
            <a:off x="2047875" y="1690688"/>
            <a:ext cx="87344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It is a programming technique that assigns multiple threads to a single process to run concurrently to each other.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These threads share the same memory space within a parent process</a:t>
            </a:r>
          </a:p>
        </p:txBody>
      </p:sp>
    </p:spTree>
    <p:extLst>
      <p:ext uri="{BB962C8B-B14F-4D97-AF65-F5344CB8AC3E}">
        <p14:creationId xmlns:p14="http://schemas.microsoft.com/office/powerpoint/2010/main" val="157611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ACBE55-7002-C159-2963-6284E89A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6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What is Multiprocessing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88462-A908-17B2-0415-0FB6ECF8D0C4}"/>
              </a:ext>
            </a:extLst>
          </p:cNvPr>
          <p:cNvSpPr txBox="1"/>
          <p:nvPr/>
        </p:nvSpPr>
        <p:spPr>
          <a:xfrm>
            <a:off x="1681161" y="1168221"/>
            <a:ext cx="9124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refers to a system that has more than two central processing units (CPUs). Every additional CPU added to a system increases its speed, power and memory.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allows users to run multiple processes simultaneously.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Each CPU may also function independently, and some CPUs may remain idle if they don't have anything to process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C66CC3-2C49-FBA2-087D-5049BA03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387" y="2645549"/>
            <a:ext cx="7048498" cy="35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5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29E0-572E-F87D-63AC-ECA5B520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Why we use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458FE-9864-8CB9-A4AD-225CFECA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009775"/>
            <a:ext cx="9753600" cy="4191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A454553-450C-B375-CCDB-52F105F5C451}"/>
              </a:ext>
            </a:extLst>
          </p:cNvPr>
          <p:cNvSpPr txBox="1">
            <a:spLocks/>
          </p:cNvSpPr>
          <p:nvPr/>
        </p:nvSpPr>
        <p:spPr>
          <a:xfrm>
            <a:off x="942975" y="1150937"/>
            <a:ext cx="10515600" cy="102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Optimizing Time 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for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Handling big data and performing complex computational tasks.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3262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BF2-01C6-E57A-7C65-DA6742D5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Multiprocessing VS Multithreading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706A2-FD71-6DC9-336A-1DD45B76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600200"/>
            <a:ext cx="8496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7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3630-C696-5CA0-2C5B-8C2BAD40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Practical Implementation of Multiprocessing and Multithreading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39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FBC9-04A5-B138-3627-128A5D2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415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65F0F-A6AC-1AB1-3216-A992009C7900}"/>
              </a:ext>
            </a:extLst>
          </p:cNvPr>
          <p:cNvSpPr txBox="1"/>
          <p:nvPr/>
        </p:nvSpPr>
        <p:spPr>
          <a:xfrm>
            <a:off x="2238375" y="1431489"/>
            <a:ext cx="7296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204020203" pitchFamily="34" charset="0"/>
                <a:hlinkClick r:id="rId3"/>
              </a:rPr>
              <a:t>Multithreading vs. Multiprocessing: What's the Difference?</a:t>
            </a:r>
            <a:endParaRPr lang="en-US" b="1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endParaRPr lang="en-US" b="1" dirty="0">
              <a:solidFill>
                <a:srgbClr val="2D2D2D"/>
              </a:solidFill>
              <a:latin typeface="Noto Sans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Difference Between Multiprocessing and Multiprogramming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  <a:hlinkClick r:id="rId5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242424"/>
                </a:solidFill>
                <a:effectLst/>
                <a:latin typeface="sohne"/>
                <a:hlinkClick r:id="rId5"/>
              </a:rPr>
              <a:t>Multithreading and Multiprocessing</a:t>
            </a:r>
            <a:endParaRPr lang="en-IN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b="1" dirty="0">
              <a:solidFill>
                <a:srgbClr val="242424"/>
              </a:solidFill>
              <a:latin typeface="so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i="0" dirty="0">
                <a:solidFill>
                  <a:srgbClr val="242424"/>
                </a:solidFill>
                <a:effectLst/>
                <a:latin typeface="sohne"/>
              </a:rPr>
              <a:t>ChatGPT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b="1" i="0" dirty="0">
              <a:solidFill>
                <a:srgbClr val="2D2D2D"/>
              </a:solidFill>
              <a:effectLst/>
              <a:latin typeface="Noto Sans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1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E20E-54CD-F938-DD9F-8DD7211F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5368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525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Noto Sans</vt:lpstr>
      <vt:lpstr>sohne</vt:lpstr>
      <vt:lpstr>Söhne</vt:lpstr>
      <vt:lpstr>Wingdings</vt:lpstr>
      <vt:lpstr>Office Theme</vt:lpstr>
      <vt:lpstr>Multithreading &amp; Multiprocessing</vt:lpstr>
      <vt:lpstr>What is Multithreading</vt:lpstr>
      <vt:lpstr>What is Multiprocessing</vt:lpstr>
      <vt:lpstr>Why we use it</vt:lpstr>
      <vt:lpstr>Multiprocessing VS Multithreading</vt:lpstr>
      <vt:lpstr>Practical Implementation of Multiprocessing and Multithreading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&amp;Multiprocessing</dc:title>
  <dc:creator>siddheshwar pandhare</dc:creator>
  <cp:lastModifiedBy>siddheshwar pandhare</cp:lastModifiedBy>
  <cp:revision>2</cp:revision>
  <dcterms:created xsi:type="dcterms:W3CDTF">2024-02-28T09:28:35Z</dcterms:created>
  <dcterms:modified xsi:type="dcterms:W3CDTF">2024-02-28T12:20:09Z</dcterms:modified>
</cp:coreProperties>
</file>