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673" y="1083174"/>
            <a:ext cx="793865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673" y="3562849"/>
            <a:ext cx="79386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382" y="1709738"/>
            <a:ext cx="766906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382" y="4589463"/>
            <a:ext cx="766906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1528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3691" y="1841862"/>
            <a:ext cx="8165869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15280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152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15280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52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SALES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                                     BY:- SAROJ </a:t>
            </a:r>
            <a:r>
              <a:rPr lang="en-US" b="1" dirty="0"/>
              <a:t>KUMAR SWAIN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00C6E-4E92-4822-71CF-FDA129017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5"/>
            <a:ext cx="12192000" cy="6850985"/>
          </a:xfr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F006736-3048-784E-86FF-CB85D0254A07}" vid="{5E089020-7CAC-9343-844C-9AAB7A27E5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Business-Inteligence-PowerPoint-Template</Template>
  <TotalTime>8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Office Theme</vt:lpstr>
      <vt:lpstr>SALES ANALYSIS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REPORT</dc:title>
  <dc:creator>saroj kumar swain</dc:creator>
  <cp:lastModifiedBy>saroj kumar swain</cp:lastModifiedBy>
  <cp:revision>1</cp:revision>
  <dcterms:created xsi:type="dcterms:W3CDTF">2022-11-10T02:09:11Z</dcterms:created>
  <dcterms:modified xsi:type="dcterms:W3CDTF">2022-11-10T02:17:26Z</dcterms:modified>
</cp:coreProperties>
</file>