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60" r:id="rId5"/>
    <p:sldId id="258" r:id="rId6"/>
    <p:sldId id="264" r:id="rId7"/>
    <p:sldId id="259" r:id="rId8"/>
    <p:sldId id="265"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1" d="100"/>
          <a:sy n="71" d="100"/>
        </p:scale>
        <p:origin x="652" y="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FF4497-2377-4774-9BBE-44E271664216}"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4B423035-53FA-461B-A412-0A6B29819FC7}">
      <dgm:prSet/>
      <dgm:spPr/>
      <dgm:t>
        <a:bodyPr/>
        <a:lstStyle/>
        <a:p>
          <a:r>
            <a:rPr lang="en-US"/>
            <a:t>INTRODUCTION</a:t>
          </a:r>
        </a:p>
      </dgm:t>
    </dgm:pt>
    <dgm:pt modelId="{36EA54E3-EEB3-489D-90A3-45A4ADDDD672}" type="parTrans" cxnId="{1D648D2E-95AE-41A4-A025-B9D4A4D9ACA5}">
      <dgm:prSet/>
      <dgm:spPr/>
      <dgm:t>
        <a:bodyPr/>
        <a:lstStyle/>
        <a:p>
          <a:endParaRPr lang="en-US"/>
        </a:p>
      </dgm:t>
    </dgm:pt>
    <dgm:pt modelId="{F88556CB-F668-4955-8373-3D3B8B3AF14E}" type="sibTrans" cxnId="{1D648D2E-95AE-41A4-A025-B9D4A4D9ACA5}">
      <dgm:prSet/>
      <dgm:spPr/>
      <dgm:t>
        <a:bodyPr/>
        <a:lstStyle/>
        <a:p>
          <a:endParaRPr lang="en-US"/>
        </a:p>
      </dgm:t>
    </dgm:pt>
    <dgm:pt modelId="{9C64BD48-8DE2-4A9B-B8E2-CE4731D02A49}">
      <dgm:prSet/>
      <dgm:spPr/>
      <dgm:t>
        <a:bodyPr/>
        <a:lstStyle/>
        <a:p>
          <a:r>
            <a:rPr lang="en-US"/>
            <a:t>LITERATURE SURVEY</a:t>
          </a:r>
        </a:p>
      </dgm:t>
    </dgm:pt>
    <dgm:pt modelId="{7213F255-483B-4328-BC8E-7647A877478D}" type="parTrans" cxnId="{CB33B86E-4EA2-4257-A04B-2164AD5001EE}">
      <dgm:prSet/>
      <dgm:spPr/>
      <dgm:t>
        <a:bodyPr/>
        <a:lstStyle/>
        <a:p>
          <a:endParaRPr lang="en-US"/>
        </a:p>
      </dgm:t>
    </dgm:pt>
    <dgm:pt modelId="{95D8F43B-9085-462C-9855-58C7FC86F036}" type="sibTrans" cxnId="{CB33B86E-4EA2-4257-A04B-2164AD5001EE}">
      <dgm:prSet/>
      <dgm:spPr/>
      <dgm:t>
        <a:bodyPr/>
        <a:lstStyle/>
        <a:p>
          <a:endParaRPr lang="en-US"/>
        </a:p>
      </dgm:t>
    </dgm:pt>
    <dgm:pt modelId="{89C1047F-48A0-4A89-92B0-97B2CF516A28}">
      <dgm:prSet/>
      <dgm:spPr/>
      <dgm:t>
        <a:bodyPr/>
        <a:lstStyle/>
        <a:p>
          <a:r>
            <a:rPr lang="en-US"/>
            <a:t>PROBLEM STATEMENT</a:t>
          </a:r>
        </a:p>
      </dgm:t>
    </dgm:pt>
    <dgm:pt modelId="{F945C723-1182-4C6A-8887-D44686284C38}" type="parTrans" cxnId="{DDA9CB3B-6385-49E3-A9F5-3B15A0365BAB}">
      <dgm:prSet/>
      <dgm:spPr/>
      <dgm:t>
        <a:bodyPr/>
        <a:lstStyle/>
        <a:p>
          <a:endParaRPr lang="en-US"/>
        </a:p>
      </dgm:t>
    </dgm:pt>
    <dgm:pt modelId="{3A683BFB-DB86-440A-B427-B246DAE1A1EB}" type="sibTrans" cxnId="{DDA9CB3B-6385-49E3-A9F5-3B15A0365BAB}">
      <dgm:prSet/>
      <dgm:spPr/>
      <dgm:t>
        <a:bodyPr/>
        <a:lstStyle/>
        <a:p>
          <a:endParaRPr lang="en-US"/>
        </a:p>
      </dgm:t>
    </dgm:pt>
    <dgm:pt modelId="{96AA4130-CB03-4BA9-A9E9-DCB26059BEA8}">
      <dgm:prSet/>
      <dgm:spPr/>
      <dgm:t>
        <a:bodyPr/>
        <a:lstStyle/>
        <a:p>
          <a:r>
            <a:rPr lang="en-GB"/>
            <a:t>MODULES</a:t>
          </a:r>
          <a:endParaRPr lang="en-US"/>
        </a:p>
      </dgm:t>
    </dgm:pt>
    <dgm:pt modelId="{D0E3B257-76E4-4FF6-916C-D760F671F7E0}" type="parTrans" cxnId="{02DB307E-A9BF-4F30-BFB1-CB519047E71B}">
      <dgm:prSet/>
      <dgm:spPr/>
      <dgm:t>
        <a:bodyPr/>
        <a:lstStyle/>
        <a:p>
          <a:endParaRPr lang="en-US"/>
        </a:p>
      </dgm:t>
    </dgm:pt>
    <dgm:pt modelId="{349EC178-7089-4E35-8496-B1E2E5E05827}" type="sibTrans" cxnId="{02DB307E-A9BF-4F30-BFB1-CB519047E71B}">
      <dgm:prSet/>
      <dgm:spPr/>
      <dgm:t>
        <a:bodyPr/>
        <a:lstStyle/>
        <a:p>
          <a:endParaRPr lang="en-US"/>
        </a:p>
      </dgm:t>
    </dgm:pt>
    <dgm:pt modelId="{09FC41F2-0E02-4318-A1CD-B5C529526573}">
      <dgm:prSet/>
      <dgm:spPr/>
      <dgm:t>
        <a:bodyPr/>
        <a:lstStyle/>
        <a:p>
          <a:r>
            <a:rPr lang="en-US"/>
            <a:t>TOOLS</a:t>
          </a:r>
        </a:p>
      </dgm:t>
    </dgm:pt>
    <dgm:pt modelId="{DAC8F38D-5269-46C8-9DCF-5D91D24E1A17}" type="parTrans" cxnId="{310C1BE1-5F0B-45EF-B2F9-393F9AD25CB1}">
      <dgm:prSet/>
      <dgm:spPr/>
      <dgm:t>
        <a:bodyPr/>
        <a:lstStyle/>
        <a:p>
          <a:endParaRPr lang="en-US"/>
        </a:p>
      </dgm:t>
    </dgm:pt>
    <dgm:pt modelId="{BEA254DE-9EA5-42E4-9AC2-737276A1E1BD}" type="sibTrans" cxnId="{310C1BE1-5F0B-45EF-B2F9-393F9AD25CB1}">
      <dgm:prSet/>
      <dgm:spPr/>
      <dgm:t>
        <a:bodyPr/>
        <a:lstStyle/>
        <a:p>
          <a:endParaRPr lang="en-US"/>
        </a:p>
      </dgm:t>
    </dgm:pt>
    <dgm:pt modelId="{634B2FED-B6EB-46A9-94DF-7A75DA4F2BFD}">
      <dgm:prSet/>
      <dgm:spPr/>
      <dgm:t>
        <a:bodyPr/>
        <a:lstStyle/>
        <a:p>
          <a:r>
            <a:rPr lang="en-GB"/>
            <a:t>WORK ALLOCATION</a:t>
          </a:r>
          <a:endParaRPr lang="en-US"/>
        </a:p>
      </dgm:t>
    </dgm:pt>
    <dgm:pt modelId="{7506C18B-C337-4291-99F0-0AC2A664A61A}" type="parTrans" cxnId="{B38368D4-A7DB-4B18-B36D-38CB16B5A0B1}">
      <dgm:prSet/>
      <dgm:spPr/>
      <dgm:t>
        <a:bodyPr/>
        <a:lstStyle/>
        <a:p>
          <a:endParaRPr lang="en-US"/>
        </a:p>
      </dgm:t>
    </dgm:pt>
    <dgm:pt modelId="{FCDFDA38-3630-4D96-BFAA-D07C20459EAB}" type="sibTrans" cxnId="{B38368D4-A7DB-4B18-B36D-38CB16B5A0B1}">
      <dgm:prSet/>
      <dgm:spPr/>
      <dgm:t>
        <a:bodyPr/>
        <a:lstStyle/>
        <a:p>
          <a:endParaRPr lang="en-US"/>
        </a:p>
      </dgm:t>
    </dgm:pt>
    <dgm:pt modelId="{E6A8768B-B04E-42D4-AD64-FFD787C7CEEC}">
      <dgm:prSet/>
      <dgm:spPr/>
      <dgm:t>
        <a:bodyPr/>
        <a:lstStyle/>
        <a:p>
          <a:r>
            <a:rPr lang="en-US"/>
            <a:t>CONCLUSION</a:t>
          </a:r>
        </a:p>
      </dgm:t>
    </dgm:pt>
    <dgm:pt modelId="{AD1F399B-C954-4613-9944-678EB29F4178}" type="parTrans" cxnId="{BB8ACEDE-E82F-4CDE-A206-8D88008F7926}">
      <dgm:prSet/>
      <dgm:spPr/>
      <dgm:t>
        <a:bodyPr/>
        <a:lstStyle/>
        <a:p>
          <a:endParaRPr lang="en-US"/>
        </a:p>
      </dgm:t>
    </dgm:pt>
    <dgm:pt modelId="{20F8D31A-1454-4479-9456-8056C063BA79}" type="sibTrans" cxnId="{BB8ACEDE-E82F-4CDE-A206-8D88008F7926}">
      <dgm:prSet/>
      <dgm:spPr/>
      <dgm:t>
        <a:bodyPr/>
        <a:lstStyle/>
        <a:p>
          <a:endParaRPr lang="en-US"/>
        </a:p>
      </dgm:t>
    </dgm:pt>
    <dgm:pt modelId="{93743A7D-1D41-41D6-AAD8-289831A2AEC1}" type="pres">
      <dgm:prSet presAssocID="{97FF4497-2377-4774-9BBE-44E271664216}" presName="vert0" presStyleCnt="0">
        <dgm:presLayoutVars>
          <dgm:dir/>
          <dgm:animOne val="branch"/>
          <dgm:animLvl val="lvl"/>
        </dgm:presLayoutVars>
      </dgm:prSet>
      <dgm:spPr/>
    </dgm:pt>
    <dgm:pt modelId="{DDC2979A-4823-4694-9DEB-D95EA9AB50D7}" type="pres">
      <dgm:prSet presAssocID="{4B423035-53FA-461B-A412-0A6B29819FC7}" presName="thickLine" presStyleLbl="alignNode1" presStyleIdx="0" presStyleCnt="7"/>
      <dgm:spPr/>
    </dgm:pt>
    <dgm:pt modelId="{A19FC4AF-306F-4C29-9F08-127480779E5A}" type="pres">
      <dgm:prSet presAssocID="{4B423035-53FA-461B-A412-0A6B29819FC7}" presName="horz1" presStyleCnt="0"/>
      <dgm:spPr/>
    </dgm:pt>
    <dgm:pt modelId="{5EA2797C-B713-4A0F-BDF2-D8195574253E}" type="pres">
      <dgm:prSet presAssocID="{4B423035-53FA-461B-A412-0A6B29819FC7}" presName="tx1" presStyleLbl="revTx" presStyleIdx="0" presStyleCnt="7"/>
      <dgm:spPr/>
    </dgm:pt>
    <dgm:pt modelId="{B70159BF-96AD-4E8F-85D2-C1675FBC1FEB}" type="pres">
      <dgm:prSet presAssocID="{4B423035-53FA-461B-A412-0A6B29819FC7}" presName="vert1" presStyleCnt="0"/>
      <dgm:spPr/>
    </dgm:pt>
    <dgm:pt modelId="{B1E207F8-AF0F-47DA-8281-F9438AC61630}" type="pres">
      <dgm:prSet presAssocID="{9C64BD48-8DE2-4A9B-B8E2-CE4731D02A49}" presName="thickLine" presStyleLbl="alignNode1" presStyleIdx="1" presStyleCnt="7"/>
      <dgm:spPr/>
    </dgm:pt>
    <dgm:pt modelId="{A5CDCDB6-BB64-49ED-BC09-B06D16DD188A}" type="pres">
      <dgm:prSet presAssocID="{9C64BD48-8DE2-4A9B-B8E2-CE4731D02A49}" presName="horz1" presStyleCnt="0"/>
      <dgm:spPr/>
    </dgm:pt>
    <dgm:pt modelId="{EBDEB9C4-6BA5-44EC-A750-56298E232C61}" type="pres">
      <dgm:prSet presAssocID="{9C64BD48-8DE2-4A9B-B8E2-CE4731D02A49}" presName="tx1" presStyleLbl="revTx" presStyleIdx="1" presStyleCnt="7"/>
      <dgm:spPr/>
    </dgm:pt>
    <dgm:pt modelId="{A1CFE885-7E91-4BFE-85AD-E60208A96448}" type="pres">
      <dgm:prSet presAssocID="{9C64BD48-8DE2-4A9B-B8E2-CE4731D02A49}" presName="vert1" presStyleCnt="0"/>
      <dgm:spPr/>
    </dgm:pt>
    <dgm:pt modelId="{43362A31-689A-48A2-B430-5D0FDBDA2F76}" type="pres">
      <dgm:prSet presAssocID="{89C1047F-48A0-4A89-92B0-97B2CF516A28}" presName="thickLine" presStyleLbl="alignNode1" presStyleIdx="2" presStyleCnt="7"/>
      <dgm:spPr/>
    </dgm:pt>
    <dgm:pt modelId="{7151B8EE-85F2-437F-96C0-B094842E2F3B}" type="pres">
      <dgm:prSet presAssocID="{89C1047F-48A0-4A89-92B0-97B2CF516A28}" presName="horz1" presStyleCnt="0"/>
      <dgm:spPr/>
    </dgm:pt>
    <dgm:pt modelId="{D4A1D4C2-C136-40FB-A3E2-ABB5328CD924}" type="pres">
      <dgm:prSet presAssocID="{89C1047F-48A0-4A89-92B0-97B2CF516A28}" presName="tx1" presStyleLbl="revTx" presStyleIdx="2" presStyleCnt="7"/>
      <dgm:spPr/>
    </dgm:pt>
    <dgm:pt modelId="{00F31359-6924-4DC2-8B53-547F513E5F07}" type="pres">
      <dgm:prSet presAssocID="{89C1047F-48A0-4A89-92B0-97B2CF516A28}" presName="vert1" presStyleCnt="0"/>
      <dgm:spPr/>
    </dgm:pt>
    <dgm:pt modelId="{7AB51270-52C5-4477-B42E-D1400E0C4B67}" type="pres">
      <dgm:prSet presAssocID="{96AA4130-CB03-4BA9-A9E9-DCB26059BEA8}" presName="thickLine" presStyleLbl="alignNode1" presStyleIdx="3" presStyleCnt="7"/>
      <dgm:spPr/>
    </dgm:pt>
    <dgm:pt modelId="{C0E9BA77-610A-4DB2-B4F4-754469A01A20}" type="pres">
      <dgm:prSet presAssocID="{96AA4130-CB03-4BA9-A9E9-DCB26059BEA8}" presName="horz1" presStyleCnt="0"/>
      <dgm:spPr/>
    </dgm:pt>
    <dgm:pt modelId="{1B3C865F-E912-420C-A24E-EAAC30ADACBB}" type="pres">
      <dgm:prSet presAssocID="{96AA4130-CB03-4BA9-A9E9-DCB26059BEA8}" presName="tx1" presStyleLbl="revTx" presStyleIdx="3" presStyleCnt="7"/>
      <dgm:spPr/>
    </dgm:pt>
    <dgm:pt modelId="{2F5A770E-8EC1-46F1-BBE6-E98161F6827D}" type="pres">
      <dgm:prSet presAssocID="{96AA4130-CB03-4BA9-A9E9-DCB26059BEA8}" presName="vert1" presStyleCnt="0"/>
      <dgm:spPr/>
    </dgm:pt>
    <dgm:pt modelId="{93B36656-5BE3-4A48-BBB3-F81C39DAEF81}" type="pres">
      <dgm:prSet presAssocID="{09FC41F2-0E02-4318-A1CD-B5C529526573}" presName="thickLine" presStyleLbl="alignNode1" presStyleIdx="4" presStyleCnt="7"/>
      <dgm:spPr/>
    </dgm:pt>
    <dgm:pt modelId="{FED63EF6-6101-4ED8-934C-9DF47A38B894}" type="pres">
      <dgm:prSet presAssocID="{09FC41F2-0E02-4318-A1CD-B5C529526573}" presName="horz1" presStyleCnt="0"/>
      <dgm:spPr/>
    </dgm:pt>
    <dgm:pt modelId="{D34EA140-08F7-4472-ACBA-FAA89AF60D2F}" type="pres">
      <dgm:prSet presAssocID="{09FC41F2-0E02-4318-A1CD-B5C529526573}" presName="tx1" presStyleLbl="revTx" presStyleIdx="4" presStyleCnt="7"/>
      <dgm:spPr/>
    </dgm:pt>
    <dgm:pt modelId="{57EFFA34-4D86-4B7C-9B0F-A77461A3ED1A}" type="pres">
      <dgm:prSet presAssocID="{09FC41F2-0E02-4318-A1CD-B5C529526573}" presName="vert1" presStyleCnt="0"/>
      <dgm:spPr/>
    </dgm:pt>
    <dgm:pt modelId="{C6B1E49B-734C-4266-8AF4-FF5B8A035F08}" type="pres">
      <dgm:prSet presAssocID="{634B2FED-B6EB-46A9-94DF-7A75DA4F2BFD}" presName="thickLine" presStyleLbl="alignNode1" presStyleIdx="5" presStyleCnt="7"/>
      <dgm:spPr/>
    </dgm:pt>
    <dgm:pt modelId="{69C526D0-5835-47A5-A0C7-7D20E7880633}" type="pres">
      <dgm:prSet presAssocID="{634B2FED-B6EB-46A9-94DF-7A75DA4F2BFD}" presName="horz1" presStyleCnt="0"/>
      <dgm:spPr/>
    </dgm:pt>
    <dgm:pt modelId="{B6E530DD-1E6F-467C-B934-F01A2A2CAE77}" type="pres">
      <dgm:prSet presAssocID="{634B2FED-B6EB-46A9-94DF-7A75DA4F2BFD}" presName="tx1" presStyleLbl="revTx" presStyleIdx="5" presStyleCnt="7"/>
      <dgm:spPr/>
    </dgm:pt>
    <dgm:pt modelId="{36CCAE19-5846-4CA3-81D1-A5C1B8768230}" type="pres">
      <dgm:prSet presAssocID="{634B2FED-B6EB-46A9-94DF-7A75DA4F2BFD}" presName="vert1" presStyleCnt="0"/>
      <dgm:spPr/>
    </dgm:pt>
    <dgm:pt modelId="{8C2E67CE-02D6-487A-984D-8646791E113F}" type="pres">
      <dgm:prSet presAssocID="{E6A8768B-B04E-42D4-AD64-FFD787C7CEEC}" presName="thickLine" presStyleLbl="alignNode1" presStyleIdx="6" presStyleCnt="7"/>
      <dgm:spPr/>
    </dgm:pt>
    <dgm:pt modelId="{AA92CEA1-506A-45FE-8D2A-3C303608FE7C}" type="pres">
      <dgm:prSet presAssocID="{E6A8768B-B04E-42D4-AD64-FFD787C7CEEC}" presName="horz1" presStyleCnt="0"/>
      <dgm:spPr/>
    </dgm:pt>
    <dgm:pt modelId="{EF87F296-B163-4864-B8A9-A47A4E6F8460}" type="pres">
      <dgm:prSet presAssocID="{E6A8768B-B04E-42D4-AD64-FFD787C7CEEC}" presName="tx1" presStyleLbl="revTx" presStyleIdx="6" presStyleCnt="7"/>
      <dgm:spPr/>
    </dgm:pt>
    <dgm:pt modelId="{35626B9B-E598-4F1D-BE6E-DE89E4674FD9}" type="pres">
      <dgm:prSet presAssocID="{E6A8768B-B04E-42D4-AD64-FFD787C7CEEC}" presName="vert1" presStyleCnt="0"/>
      <dgm:spPr/>
    </dgm:pt>
  </dgm:ptLst>
  <dgm:cxnLst>
    <dgm:cxn modelId="{E4B56927-8499-4A61-9436-D98F24049077}" type="presOf" srcId="{96AA4130-CB03-4BA9-A9E9-DCB26059BEA8}" destId="{1B3C865F-E912-420C-A24E-EAAC30ADACBB}" srcOrd="0" destOrd="0" presId="urn:microsoft.com/office/officeart/2008/layout/LinedList"/>
    <dgm:cxn modelId="{1D648D2E-95AE-41A4-A025-B9D4A4D9ACA5}" srcId="{97FF4497-2377-4774-9BBE-44E271664216}" destId="{4B423035-53FA-461B-A412-0A6B29819FC7}" srcOrd="0" destOrd="0" parTransId="{36EA54E3-EEB3-489D-90A3-45A4ADDDD672}" sibTransId="{F88556CB-F668-4955-8373-3D3B8B3AF14E}"/>
    <dgm:cxn modelId="{DDA9CB3B-6385-49E3-A9F5-3B15A0365BAB}" srcId="{97FF4497-2377-4774-9BBE-44E271664216}" destId="{89C1047F-48A0-4A89-92B0-97B2CF516A28}" srcOrd="2" destOrd="0" parTransId="{F945C723-1182-4C6A-8887-D44686284C38}" sibTransId="{3A683BFB-DB86-440A-B427-B246DAE1A1EB}"/>
    <dgm:cxn modelId="{97A8F942-748F-44FD-8E60-B5464ECE0393}" type="presOf" srcId="{4B423035-53FA-461B-A412-0A6B29819FC7}" destId="{5EA2797C-B713-4A0F-BDF2-D8195574253E}" srcOrd="0" destOrd="0" presId="urn:microsoft.com/office/officeart/2008/layout/LinedList"/>
    <dgm:cxn modelId="{AF6D846D-153D-4D79-B23B-1BD90F337653}" type="presOf" srcId="{89C1047F-48A0-4A89-92B0-97B2CF516A28}" destId="{D4A1D4C2-C136-40FB-A3E2-ABB5328CD924}" srcOrd="0" destOrd="0" presId="urn:microsoft.com/office/officeart/2008/layout/LinedList"/>
    <dgm:cxn modelId="{CB33B86E-4EA2-4257-A04B-2164AD5001EE}" srcId="{97FF4497-2377-4774-9BBE-44E271664216}" destId="{9C64BD48-8DE2-4A9B-B8E2-CE4731D02A49}" srcOrd="1" destOrd="0" parTransId="{7213F255-483B-4328-BC8E-7647A877478D}" sibTransId="{95D8F43B-9085-462C-9855-58C7FC86F036}"/>
    <dgm:cxn modelId="{02DB307E-A9BF-4F30-BFB1-CB519047E71B}" srcId="{97FF4497-2377-4774-9BBE-44E271664216}" destId="{96AA4130-CB03-4BA9-A9E9-DCB26059BEA8}" srcOrd="3" destOrd="0" parTransId="{D0E3B257-76E4-4FF6-916C-D760F671F7E0}" sibTransId="{349EC178-7089-4E35-8496-B1E2E5E05827}"/>
    <dgm:cxn modelId="{2523D797-3F98-4D57-B090-3F90922094D2}" type="presOf" srcId="{97FF4497-2377-4774-9BBE-44E271664216}" destId="{93743A7D-1D41-41D6-AAD8-289831A2AEC1}" srcOrd="0" destOrd="0" presId="urn:microsoft.com/office/officeart/2008/layout/LinedList"/>
    <dgm:cxn modelId="{175FF0C7-6A86-4233-914D-D4675F563CA3}" type="presOf" srcId="{09FC41F2-0E02-4318-A1CD-B5C529526573}" destId="{D34EA140-08F7-4472-ACBA-FAA89AF60D2F}" srcOrd="0" destOrd="0" presId="urn:microsoft.com/office/officeart/2008/layout/LinedList"/>
    <dgm:cxn modelId="{B38368D4-A7DB-4B18-B36D-38CB16B5A0B1}" srcId="{97FF4497-2377-4774-9BBE-44E271664216}" destId="{634B2FED-B6EB-46A9-94DF-7A75DA4F2BFD}" srcOrd="5" destOrd="0" parTransId="{7506C18B-C337-4291-99F0-0AC2A664A61A}" sibTransId="{FCDFDA38-3630-4D96-BFAA-D07C20459EAB}"/>
    <dgm:cxn modelId="{BB8ACEDE-E82F-4CDE-A206-8D88008F7926}" srcId="{97FF4497-2377-4774-9BBE-44E271664216}" destId="{E6A8768B-B04E-42D4-AD64-FFD787C7CEEC}" srcOrd="6" destOrd="0" parTransId="{AD1F399B-C954-4613-9944-678EB29F4178}" sibTransId="{20F8D31A-1454-4479-9456-8056C063BA79}"/>
    <dgm:cxn modelId="{310C1BE1-5F0B-45EF-B2F9-393F9AD25CB1}" srcId="{97FF4497-2377-4774-9BBE-44E271664216}" destId="{09FC41F2-0E02-4318-A1CD-B5C529526573}" srcOrd="4" destOrd="0" parTransId="{DAC8F38D-5269-46C8-9DCF-5D91D24E1A17}" sibTransId="{BEA254DE-9EA5-42E4-9AC2-737276A1E1BD}"/>
    <dgm:cxn modelId="{AD619AE2-DC82-4956-9267-7E4BABE35079}" type="presOf" srcId="{E6A8768B-B04E-42D4-AD64-FFD787C7CEEC}" destId="{EF87F296-B163-4864-B8A9-A47A4E6F8460}" srcOrd="0" destOrd="0" presId="urn:microsoft.com/office/officeart/2008/layout/LinedList"/>
    <dgm:cxn modelId="{0DA80EFC-2AC4-446B-A1D2-9B6414E204A6}" type="presOf" srcId="{9C64BD48-8DE2-4A9B-B8E2-CE4731D02A49}" destId="{EBDEB9C4-6BA5-44EC-A750-56298E232C61}" srcOrd="0" destOrd="0" presId="urn:microsoft.com/office/officeart/2008/layout/LinedList"/>
    <dgm:cxn modelId="{E754D2FF-039B-4D6A-BC72-F5CE9806C3CF}" type="presOf" srcId="{634B2FED-B6EB-46A9-94DF-7A75DA4F2BFD}" destId="{B6E530DD-1E6F-467C-B934-F01A2A2CAE77}" srcOrd="0" destOrd="0" presId="urn:microsoft.com/office/officeart/2008/layout/LinedList"/>
    <dgm:cxn modelId="{E809228F-6781-435D-83BA-45534EED2F7C}" type="presParOf" srcId="{93743A7D-1D41-41D6-AAD8-289831A2AEC1}" destId="{DDC2979A-4823-4694-9DEB-D95EA9AB50D7}" srcOrd="0" destOrd="0" presId="urn:microsoft.com/office/officeart/2008/layout/LinedList"/>
    <dgm:cxn modelId="{89974DA3-0499-4DF0-8FAF-447DB40F39CD}" type="presParOf" srcId="{93743A7D-1D41-41D6-AAD8-289831A2AEC1}" destId="{A19FC4AF-306F-4C29-9F08-127480779E5A}" srcOrd="1" destOrd="0" presId="urn:microsoft.com/office/officeart/2008/layout/LinedList"/>
    <dgm:cxn modelId="{72B83A73-F474-4CA2-8639-2DE065A3608F}" type="presParOf" srcId="{A19FC4AF-306F-4C29-9F08-127480779E5A}" destId="{5EA2797C-B713-4A0F-BDF2-D8195574253E}" srcOrd="0" destOrd="0" presId="urn:microsoft.com/office/officeart/2008/layout/LinedList"/>
    <dgm:cxn modelId="{F85348D4-EFD2-4BB0-AC9E-5DED4FA726BD}" type="presParOf" srcId="{A19FC4AF-306F-4C29-9F08-127480779E5A}" destId="{B70159BF-96AD-4E8F-85D2-C1675FBC1FEB}" srcOrd="1" destOrd="0" presId="urn:microsoft.com/office/officeart/2008/layout/LinedList"/>
    <dgm:cxn modelId="{7DCE7813-2B10-4B8A-B34A-49E889457A66}" type="presParOf" srcId="{93743A7D-1D41-41D6-AAD8-289831A2AEC1}" destId="{B1E207F8-AF0F-47DA-8281-F9438AC61630}" srcOrd="2" destOrd="0" presId="urn:microsoft.com/office/officeart/2008/layout/LinedList"/>
    <dgm:cxn modelId="{E1AFDC09-A33D-40F6-8B14-79B4AF8ABF88}" type="presParOf" srcId="{93743A7D-1D41-41D6-AAD8-289831A2AEC1}" destId="{A5CDCDB6-BB64-49ED-BC09-B06D16DD188A}" srcOrd="3" destOrd="0" presId="urn:microsoft.com/office/officeart/2008/layout/LinedList"/>
    <dgm:cxn modelId="{341BF5D3-0ABA-4C6E-8DCE-224CE6C12E6C}" type="presParOf" srcId="{A5CDCDB6-BB64-49ED-BC09-B06D16DD188A}" destId="{EBDEB9C4-6BA5-44EC-A750-56298E232C61}" srcOrd="0" destOrd="0" presId="urn:microsoft.com/office/officeart/2008/layout/LinedList"/>
    <dgm:cxn modelId="{2539BFFF-8150-4DC5-A3BA-1BC976A495FC}" type="presParOf" srcId="{A5CDCDB6-BB64-49ED-BC09-B06D16DD188A}" destId="{A1CFE885-7E91-4BFE-85AD-E60208A96448}" srcOrd="1" destOrd="0" presId="urn:microsoft.com/office/officeart/2008/layout/LinedList"/>
    <dgm:cxn modelId="{243B1C07-5C67-4D1C-9075-1B3D1EB04747}" type="presParOf" srcId="{93743A7D-1D41-41D6-AAD8-289831A2AEC1}" destId="{43362A31-689A-48A2-B430-5D0FDBDA2F76}" srcOrd="4" destOrd="0" presId="urn:microsoft.com/office/officeart/2008/layout/LinedList"/>
    <dgm:cxn modelId="{6385682A-C87A-489E-A363-BCABE04B732E}" type="presParOf" srcId="{93743A7D-1D41-41D6-AAD8-289831A2AEC1}" destId="{7151B8EE-85F2-437F-96C0-B094842E2F3B}" srcOrd="5" destOrd="0" presId="urn:microsoft.com/office/officeart/2008/layout/LinedList"/>
    <dgm:cxn modelId="{BC3FB1B2-0FB4-4765-89EE-D70FCD21CD7B}" type="presParOf" srcId="{7151B8EE-85F2-437F-96C0-B094842E2F3B}" destId="{D4A1D4C2-C136-40FB-A3E2-ABB5328CD924}" srcOrd="0" destOrd="0" presId="urn:microsoft.com/office/officeart/2008/layout/LinedList"/>
    <dgm:cxn modelId="{E5531D36-3745-494A-9AF0-6C6EFF9C2E76}" type="presParOf" srcId="{7151B8EE-85F2-437F-96C0-B094842E2F3B}" destId="{00F31359-6924-4DC2-8B53-547F513E5F07}" srcOrd="1" destOrd="0" presId="urn:microsoft.com/office/officeart/2008/layout/LinedList"/>
    <dgm:cxn modelId="{A9A668F2-2E7C-4160-B18A-DFC3F3C5120D}" type="presParOf" srcId="{93743A7D-1D41-41D6-AAD8-289831A2AEC1}" destId="{7AB51270-52C5-4477-B42E-D1400E0C4B67}" srcOrd="6" destOrd="0" presId="urn:microsoft.com/office/officeart/2008/layout/LinedList"/>
    <dgm:cxn modelId="{CCA4501F-4FF4-43E3-8074-1970E2E760AC}" type="presParOf" srcId="{93743A7D-1D41-41D6-AAD8-289831A2AEC1}" destId="{C0E9BA77-610A-4DB2-B4F4-754469A01A20}" srcOrd="7" destOrd="0" presId="urn:microsoft.com/office/officeart/2008/layout/LinedList"/>
    <dgm:cxn modelId="{1845DD73-5C96-46FA-A538-8A0D53793300}" type="presParOf" srcId="{C0E9BA77-610A-4DB2-B4F4-754469A01A20}" destId="{1B3C865F-E912-420C-A24E-EAAC30ADACBB}" srcOrd="0" destOrd="0" presId="urn:microsoft.com/office/officeart/2008/layout/LinedList"/>
    <dgm:cxn modelId="{09B3F00F-DD32-4C1C-91FD-4EA55A600E8D}" type="presParOf" srcId="{C0E9BA77-610A-4DB2-B4F4-754469A01A20}" destId="{2F5A770E-8EC1-46F1-BBE6-E98161F6827D}" srcOrd="1" destOrd="0" presId="urn:microsoft.com/office/officeart/2008/layout/LinedList"/>
    <dgm:cxn modelId="{C5011F8E-8A21-4069-8ECA-4F9A57B2EF77}" type="presParOf" srcId="{93743A7D-1D41-41D6-AAD8-289831A2AEC1}" destId="{93B36656-5BE3-4A48-BBB3-F81C39DAEF81}" srcOrd="8" destOrd="0" presId="urn:microsoft.com/office/officeart/2008/layout/LinedList"/>
    <dgm:cxn modelId="{D9EB322B-2B84-4C2C-B97B-22EE868186CA}" type="presParOf" srcId="{93743A7D-1D41-41D6-AAD8-289831A2AEC1}" destId="{FED63EF6-6101-4ED8-934C-9DF47A38B894}" srcOrd="9" destOrd="0" presId="urn:microsoft.com/office/officeart/2008/layout/LinedList"/>
    <dgm:cxn modelId="{CA06765C-9945-4716-826B-A2C0A8E43779}" type="presParOf" srcId="{FED63EF6-6101-4ED8-934C-9DF47A38B894}" destId="{D34EA140-08F7-4472-ACBA-FAA89AF60D2F}" srcOrd="0" destOrd="0" presId="urn:microsoft.com/office/officeart/2008/layout/LinedList"/>
    <dgm:cxn modelId="{9C6C055E-575E-4EA5-AD48-D239F2020DEF}" type="presParOf" srcId="{FED63EF6-6101-4ED8-934C-9DF47A38B894}" destId="{57EFFA34-4D86-4B7C-9B0F-A77461A3ED1A}" srcOrd="1" destOrd="0" presId="urn:microsoft.com/office/officeart/2008/layout/LinedList"/>
    <dgm:cxn modelId="{621BA304-CA23-4651-A147-6A5D7178FEBD}" type="presParOf" srcId="{93743A7D-1D41-41D6-AAD8-289831A2AEC1}" destId="{C6B1E49B-734C-4266-8AF4-FF5B8A035F08}" srcOrd="10" destOrd="0" presId="urn:microsoft.com/office/officeart/2008/layout/LinedList"/>
    <dgm:cxn modelId="{5B4DBE78-A53B-484B-9165-567168D23CFE}" type="presParOf" srcId="{93743A7D-1D41-41D6-AAD8-289831A2AEC1}" destId="{69C526D0-5835-47A5-A0C7-7D20E7880633}" srcOrd="11" destOrd="0" presId="urn:microsoft.com/office/officeart/2008/layout/LinedList"/>
    <dgm:cxn modelId="{1047C2F9-233D-4B64-8ECE-B98B6753EC77}" type="presParOf" srcId="{69C526D0-5835-47A5-A0C7-7D20E7880633}" destId="{B6E530DD-1E6F-467C-B934-F01A2A2CAE77}" srcOrd="0" destOrd="0" presId="urn:microsoft.com/office/officeart/2008/layout/LinedList"/>
    <dgm:cxn modelId="{449B8F7F-B31D-4CB9-AF7C-BBFBD2047F3F}" type="presParOf" srcId="{69C526D0-5835-47A5-A0C7-7D20E7880633}" destId="{36CCAE19-5846-4CA3-81D1-A5C1B8768230}" srcOrd="1" destOrd="0" presId="urn:microsoft.com/office/officeart/2008/layout/LinedList"/>
    <dgm:cxn modelId="{EDD717BA-C4C6-4AF9-82B0-EB8F944F9348}" type="presParOf" srcId="{93743A7D-1D41-41D6-AAD8-289831A2AEC1}" destId="{8C2E67CE-02D6-487A-984D-8646791E113F}" srcOrd="12" destOrd="0" presId="urn:microsoft.com/office/officeart/2008/layout/LinedList"/>
    <dgm:cxn modelId="{DC7296E0-CD23-4004-BA7B-C08A589099E3}" type="presParOf" srcId="{93743A7D-1D41-41D6-AAD8-289831A2AEC1}" destId="{AA92CEA1-506A-45FE-8D2A-3C303608FE7C}" srcOrd="13" destOrd="0" presId="urn:microsoft.com/office/officeart/2008/layout/LinedList"/>
    <dgm:cxn modelId="{2369AD3E-105F-40BD-A73E-1C12175AB1E3}" type="presParOf" srcId="{AA92CEA1-506A-45FE-8D2A-3C303608FE7C}" destId="{EF87F296-B163-4864-B8A9-A47A4E6F8460}" srcOrd="0" destOrd="0" presId="urn:microsoft.com/office/officeart/2008/layout/LinedList"/>
    <dgm:cxn modelId="{95C12145-A05D-43D3-B9EC-5A3E469F1664}" type="presParOf" srcId="{AA92CEA1-506A-45FE-8D2A-3C303608FE7C}" destId="{35626B9B-E598-4F1D-BE6E-DE89E4674FD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2979A-4823-4694-9DEB-D95EA9AB50D7}">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A2797C-B713-4A0F-BDF2-D8195574253E}">
      <dsp:nvSpPr>
        <dsp:cNvPr id="0" name=""/>
        <dsp:cNvSpPr/>
      </dsp:nvSpPr>
      <dsp:spPr>
        <a:xfrm>
          <a:off x="0" y="675"/>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INTRODUCTION</a:t>
          </a:r>
        </a:p>
      </dsp:txBody>
      <dsp:txXfrm>
        <a:off x="0" y="675"/>
        <a:ext cx="6900512" cy="790684"/>
      </dsp:txXfrm>
    </dsp:sp>
    <dsp:sp modelId="{B1E207F8-AF0F-47DA-8281-F9438AC61630}">
      <dsp:nvSpPr>
        <dsp:cNvPr id="0" name=""/>
        <dsp:cNvSpPr/>
      </dsp:nvSpPr>
      <dsp:spPr>
        <a:xfrm>
          <a:off x="0" y="791359"/>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DEB9C4-6BA5-44EC-A750-56298E232C61}">
      <dsp:nvSpPr>
        <dsp:cNvPr id="0" name=""/>
        <dsp:cNvSpPr/>
      </dsp:nvSpPr>
      <dsp:spPr>
        <a:xfrm>
          <a:off x="0" y="791359"/>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LITERATURE SURVEY</a:t>
          </a:r>
        </a:p>
      </dsp:txBody>
      <dsp:txXfrm>
        <a:off x="0" y="791359"/>
        <a:ext cx="6900512" cy="790684"/>
      </dsp:txXfrm>
    </dsp:sp>
    <dsp:sp modelId="{43362A31-689A-48A2-B430-5D0FDBDA2F76}">
      <dsp:nvSpPr>
        <dsp:cNvPr id="0" name=""/>
        <dsp:cNvSpPr/>
      </dsp:nvSpPr>
      <dsp:spPr>
        <a:xfrm>
          <a:off x="0" y="1582044"/>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A1D4C2-C136-40FB-A3E2-ABB5328CD924}">
      <dsp:nvSpPr>
        <dsp:cNvPr id="0" name=""/>
        <dsp:cNvSpPr/>
      </dsp:nvSpPr>
      <dsp:spPr>
        <a:xfrm>
          <a:off x="0" y="1582044"/>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PROBLEM STATEMENT</a:t>
          </a:r>
        </a:p>
      </dsp:txBody>
      <dsp:txXfrm>
        <a:off x="0" y="1582044"/>
        <a:ext cx="6900512" cy="790684"/>
      </dsp:txXfrm>
    </dsp:sp>
    <dsp:sp modelId="{7AB51270-52C5-4477-B42E-D1400E0C4B67}">
      <dsp:nvSpPr>
        <dsp:cNvPr id="0" name=""/>
        <dsp:cNvSpPr/>
      </dsp:nvSpPr>
      <dsp:spPr>
        <a:xfrm>
          <a:off x="0" y="2372728"/>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3C865F-E912-420C-A24E-EAAC30ADACBB}">
      <dsp:nvSpPr>
        <dsp:cNvPr id="0" name=""/>
        <dsp:cNvSpPr/>
      </dsp:nvSpPr>
      <dsp:spPr>
        <a:xfrm>
          <a:off x="0" y="2372728"/>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MODULES</a:t>
          </a:r>
          <a:endParaRPr lang="en-US" sz="3600" kern="1200"/>
        </a:p>
      </dsp:txBody>
      <dsp:txXfrm>
        <a:off x="0" y="2372728"/>
        <a:ext cx="6900512" cy="790684"/>
      </dsp:txXfrm>
    </dsp:sp>
    <dsp:sp modelId="{93B36656-5BE3-4A48-BBB3-F81C39DAEF81}">
      <dsp:nvSpPr>
        <dsp:cNvPr id="0" name=""/>
        <dsp:cNvSpPr/>
      </dsp:nvSpPr>
      <dsp:spPr>
        <a:xfrm>
          <a:off x="0" y="3163412"/>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4EA140-08F7-4472-ACBA-FAA89AF60D2F}">
      <dsp:nvSpPr>
        <dsp:cNvPr id="0" name=""/>
        <dsp:cNvSpPr/>
      </dsp:nvSpPr>
      <dsp:spPr>
        <a:xfrm>
          <a:off x="0" y="3163412"/>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TOOLS</a:t>
          </a:r>
        </a:p>
      </dsp:txBody>
      <dsp:txXfrm>
        <a:off x="0" y="3163412"/>
        <a:ext cx="6900512" cy="790684"/>
      </dsp:txXfrm>
    </dsp:sp>
    <dsp:sp modelId="{C6B1E49B-734C-4266-8AF4-FF5B8A035F08}">
      <dsp:nvSpPr>
        <dsp:cNvPr id="0" name=""/>
        <dsp:cNvSpPr/>
      </dsp:nvSpPr>
      <dsp:spPr>
        <a:xfrm>
          <a:off x="0" y="3954096"/>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E530DD-1E6F-467C-B934-F01A2A2CAE77}">
      <dsp:nvSpPr>
        <dsp:cNvPr id="0" name=""/>
        <dsp:cNvSpPr/>
      </dsp:nvSpPr>
      <dsp:spPr>
        <a:xfrm>
          <a:off x="0" y="3954096"/>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WORK ALLOCATION</a:t>
          </a:r>
          <a:endParaRPr lang="en-US" sz="3600" kern="1200"/>
        </a:p>
      </dsp:txBody>
      <dsp:txXfrm>
        <a:off x="0" y="3954096"/>
        <a:ext cx="6900512" cy="790684"/>
      </dsp:txXfrm>
    </dsp:sp>
    <dsp:sp modelId="{8C2E67CE-02D6-487A-984D-8646791E113F}">
      <dsp:nvSpPr>
        <dsp:cNvPr id="0" name=""/>
        <dsp:cNvSpPr/>
      </dsp:nvSpPr>
      <dsp:spPr>
        <a:xfrm>
          <a:off x="0" y="47447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87F296-B163-4864-B8A9-A47A4E6F8460}">
      <dsp:nvSpPr>
        <dsp:cNvPr id="0" name=""/>
        <dsp:cNvSpPr/>
      </dsp:nvSpPr>
      <dsp:spPr>
        <a:xfrm>
          <a:off x="0" y="4744781"/>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CONCLUSION</a:t>
          </a:r>
        </a:p>
      </dsp:txBody>
      <dsp:txXfrm>
        <a:off x="0" y="4744781"/>
        <a:ext cx="6900512" cy="79068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6CA9-6002-9913-5366-8FDBE576C7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D022D99-FB23-5A32-0C3B-02BA0C9C6C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4E50C84-51FB-2543-4BDE-C443B2FEE59A}"/>
              </a:ext>
            </a:extLst>
          </p:cNvPr>
          <p:cNvSpPr>
            <a:spLocks noGrp="1"/>
          </p:cNvSpPr>
          <p:nvPr>
            <p:ph type="dt" sz="half" idx="10"/>
          </p:nvPr>
        </p:nvSpPr>
        <p:spPr/>
        <p:txBody>
          <a:bodyPr/>
          <a:lstStyle/>
          <a:p>
            <a:fld id="{9A0E705F-C7EA-40D7-9039-FB5AE7189855}" type="datetimeFigureOut">
              <a:rPr lang="en-GB" smtClean="0"/>
              <a:t>08/08/2022</a:t>
            </a:fld>
            <a:endParaRPr lang="en-GB"/>
          </a:p>
        </p:txBody>
      </p:sp>
      <p:sp>
        <p:nvSpPr>
          <p:cNvPr id="5" name="Footer Placeholder 4">
            <a:extLst>
              <a:ext uri="{FF2B5EF4-FFF2-40B4-BE49-F238E27FC236}">
                <a16:creationId xmlns:a16="http://schemas.microsoft.com/office/drawing/2014/main" id="{C68AC2A8-8A3D-1614-4F68-4923766DE2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6871E7-366F-9965-D977-40A31C1AC0FF}"/>
              </a:ext>
            </a:extLst>
          </p:cNvPr>
          <p:cNvSpPr>
            <a:spLocks noGrp="1"/>
          </p:cNvSpPr>
          <p:nvPr>
            <p:ph type="sldNum" sz="quarter" idx="12"/>
          </p:nvPr>
        </p:nvSpPr>
        <p:spPr/>
        <p:txBody>
          <a:bodyPr/>
          <a:lstStyle/>
          <a:p>
            <a:fld id="{735DCB5E-A754-40A0-B739-E6170318D0A5}" type="slidenum">
              <a:rPr lang="en-GB" smtClean="0"/>
              <a:t>‹#›</a:t>
            </a:fld>
            <a:endParaRPr lang="en-GB"/>
          </a:p>
        </p:txBody>
      </p:sp>
    </p:spTree>
    <p:extLst>
      <p:ext uri="{BB962C8B-B14F-4D97-AF65-F5344CB8AC3E}">
        <p14:creationId xmlns:p14="http://schemas.microsoft.com/office/powerpoint/2010/main" val="2146015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E9619-C373-9292-7A27-4E6D5BDCDF8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DF7D427-CCBE-60FA-0F9D-F50B92BAC6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86EC65-8769-6098-58A5-63D632322255}"/>
              </a:ext>
            </a:extLst>
          </p:cNvPr>
          <p:cNvSpPr>
            <a:spLocks noGrp="1"/>
          </p:cNvSpPr>
          <p:nvPr>
            <p:ph type="dt" sz="half" idx="10"/>
          </p:nvPr>
        </p:nvSpPr>
        <p:spPr/>
        <p:txBody>
          <a:bodyPr/>
          <a:lstStyle/>
          <a:p>
            <a:fld id="{9A0E705F-C7EA-40D7-9039-FB5AE7189855}" type="datetimeFigureOut">
              <a:rPr lang="en-GB" smtClean="0"/>
              <a:t>08/08/2022</a:t>
            </a:fld>
            <a:endParaRPr lang="en-GB"/>
          </a:p>
        </p:txBody>
      </p:sp>
      <p:sp>
        <p:nvSpPr>
          <p:cNvPr id="5" name="Footer Placeholder 4">
            <a:extLst>
              <a:ext uri="{FF2B5EF4-FFF2-40B4-BE49-F238E27FC236}">
                <a16:creationId xmlns:a16="http://schemas.microsoft.com/office/drawing/2014/main" id="{E880C512-2B96-5166-C3D3-BB8D0FD9D8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D03A08-5677-130F-395F-014BBDD31FA5}"/>
              </a:ext>
            </a:extLst>
          </p:cNvPr>
          <p:cNvSpPr>
            <a:spLocks noGrp="1"/>
          </p:cNvSpPr>
          <p:nvPr>
            <p:ph type="sldNum" sz="quarter" idx="12"/>
          </p:nvPr>
        </p:nvSpPr>
        <p:spPr/>
        <p:txBody>
          <a:bodyPr/>
          <a:lstStyle/>
          <a:p>
            <a:fld id="{735DCB5E-A754-40A0-B739-E6170318D0A5}" type="slidenum">
              <a:rPr lang="en-GB" smtClean="0"/>
              <a:t>‹#›</a:t>
            </a:fld>
            <a:endParaRPr lang="en-GB"/>
          </a:p>
        </p:txBody>
      </p:sp>
    </p:spTree>
    <p:extLst>
      <p:ext uri="{BB962C8B-B14F-4D97-AF65-F5344CB8AC3E}">
        <p14:creationId xmlns:p14="http://schemas.microsoft.com/office/powerpoint/2010/main" val="3462591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53BB09-AF6D-47E8-AD1D-46274F3F88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2A448D5-FD0D-1BC9-7F44-4EFD19073B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5328F1-2843-4B81-4CAF-B6922B26AB74}"/>
              </a:ext>
            </a:extLst>
          </p:cNvPr>
          <p:cNvSpPr>
            <a:spLocks noGrp="1"/>
          </p:cNvSpPr>
          <p:nvPr>
            <p:ph type="dt" sz="half" idx="10"/>
          </p:nvPr>
        </p:nvSpPr>
        <p:spPr/>
        <p:txBody>
          <a:bodyPr/>
          <a:lstStyle/>
          <a:p>
            <a:fld id="{9A0E705F-C7EA-40D7-9039-FB5AE7189855}" type="datetimeFigureOut">
              <a:rPr lang="en-GB" smtClean="0"/>
              <a:t>08/08/2022</a:t>
            </a:fld>
            <a:endParaRPr lang="en-GB"/>
          </a:p>
        </p:txBody>
      </p:sp>
      <p:sp>
        <p:nvSpPr>
          <p:cNvPr id="5" name="Footer Placeholder 4">
            <a:extLst>
              <a:ext uri="{FF2B5EF4-FFF2-40B4-BE49-F238E27FC236}">
                <a16:creationId xmlns:a16="http://schemas.microsoft.com/office/drawing/2014/main" id="{E18A43CA-6516-CC27-8C4C-631512C7F1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19D16B-0021-CCA6-5391-FA757EB6D9A3}"/>
              </a:ext>
            </a:extLst>
          </p:cNvPr>
          <p:cNvSpPr>
            <a:spLocks noGrp="1"/>
          </p:cNvSpPr>
          <p:nvPr>
            <p:ph type="sldNum" sz="quarter" idx="12"/>
          </p:nvPr>
        </p:nvSpPr>
        <p:spPr/>
        <p:txBody>
          <a:bodyPr/>
          <a:lstStyle/>
          <a:p>
            <a:fld id="{735DCB5E-A754-40A0-B739-E6170318D0A5}" type="slidenum">
              <a:rPr lang="en-GB" smtClean="0"/>
              <a:t>‹#›</a:t>
            </a:fld>
            <a:endParaRPr lang="en-GB"/>
          </a:p>
        </p:txBody>
      </p:sp>
    </p:spTree>
    <p:extLst>
      <p:ext uri="{BB962C8B-B14F-4D97-AF65-F5344CB8AC3E}">
        <p14:creationId xmlns:p14="http://schemas.microsoft.com/office/powerpoint/2010/main" val="2127380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F63A8-F696-5CE3-5BC5-91393E90E03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4E851F9-3E82-7180-05CB-F2D74579A8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E9268B-96D5-CD41-0503-BAF72E08252D}"/>
              </a:ext>
            </a:extLst>
          </p:cNvPr>
          <p:cNvSpPr>
            <a:spLocks noGrp="1"/>
          </p:cNvSpPr>
          <p:nvPr>
            <p:ph type="dt" sz="half" idx="10"/>
          </p:nvPr>
        </p:nvSpPr>
        <p:spPr/>
        <p:txBody>
          <a:bodyPr/>
          <a:lstStyle/>
          <a:p>
            <a:fld id="{9A0E705F-C7EA-40D7-9039-FB5AE7189855}" type="datetimeFigureOut">
              <a:rPr lang="en-GB" smtClean="0"/>
              <a:t>08/08/2022</a:t>
            </a:fld>
            <a:endParaRPr lang="en-GB"/>
          </a:p>
        </p:txBody>
      </p:sp>
      <p:sp>
        <p:nvSpPr>
          <p:cNvPr id="5" name="Footer Placeholder 4">
            <a:extLst>
              <a:ext uri="{FF2B5EF4-FFF2-40B4-BE49-F238E27FC236}">
                <a16:creationId xmlns:a16="http://schemas.microsoft.com/office/drawing/2014/main" id="{47995A07-C19D-BA41-4DAE-C9687B2BE4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92113E-B45B-56DC-C5FA-C6E86C7BCBB5}"/>
              </a:ext>
            </a:extLst>
          </p:cNvPr>
          <p:cNvSpPr>
            <a:spLocks noGrp="1"/>
          </p:cNvSpPr>
          <p:nvPr>
            <p:ph type="sldNum" sz="quarter" idx="12"/>
          </p:nvPr>
        </p:nvSpPr>
        <p:spPr/>
        <p:txBody>
          <a:bodyPr/>
          <a:lstStyle/>
          <a:p>
            <a:fld id="{735DCB5E-A754-40A0-B739-E6170318D0A5}" type="slidenum">
              <a:rPr lang="en-GB" smtClean="0"/>
              <a:t>‹#›</a:t>
            </a:fld>
            <a:endParaRPr lang="en-GB"/>
          </a:p>
        </p:txBody>
      </p:sp>
    </p:spTree>
    <p:extLst>
      <p:ext uri="{BB962C8B-B14F-4D97-AF65-F5344CB8AC3E}">
        <p14:creationId xmlns:p14="http://schemas.microsoft.com/office/powerpoint/2010/main" val="3102551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23A79-75DA-1ED5-61CA-825F4E89DB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B563786-A576-AB19-0383-1887A34078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9010D8-03CF-F5A0-041E-107056814AE3}"/>
              </a:ext>
            </a:extLst>
          </p:cNvPr>
          <p:cNvSpPr>
            <a:spLocks noGrp="1"/>
          </p:cNvSpPr>
          <p:nvPr>
            <p:ph type="dt" sz="half" idx="10"/>
          </p:nvPr>
        </p:nvSpPr>
        <p:spPr/>
        <p:txBody>
          <a:bodyPr/>
          <a:lstStyle/>
          <a:p>
            <a:fld id="{9A0E705F-C7EA-40D7-9039-FB5AE7189855}" type="datetimeFigureOut">
              <a:rPr lang="en-GB" smtClean="0"/>
              <a:t>08/08/2022</a:t>
            </a:fld>
            <a:endParaRPr lang="en-GB"/>
          </a:p>
        </p:txBody>
      </p:sp>
      <p:sp>
        <p:nvSpPr>
          <p:cNvPr id="5" name="Footer Placeholder 4">
            <a:extLst>
              <a:ext uri="{FF2B5EF4-FFF2-40B4-BE49-F238E27FC236}">
                <a16:creationId xmlns:a16="http://schemas.microsoft.com/office/drawing/2014/main" id="{506D188E-3F0A-1372-F9D4-D0E819E9EB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2351A9-8803-F0C3-3FF1-91837EAA8B03}"/>
              </a:ext>
            </a:extLst>
          </p:cNvPr>
          <p:cNvSpPr>
            <a:spLocks noGrp="1"/>
          </p:cNvSpPr>
          <p:nvPr>
            <p:ph type="sldNum" sz="quarter" idx="12"/>
          </p:nvPr>
        </p:nvSpPr>
        <p:spPr/>
        <p:txBody>
          <a:bodyPr/>
          <a:lstStyle/>
          <a:p>
            <a:fld id="{735DCB5E-A754-40A0-B739-E6170318D0A5}" type="slidenum">
              <a:rPr lang="en-GB" smtClean="0"/>
              <a:t>‹#›</a:t>
            </a:fld>
            <a:endParaRPr lang="en-GB"/>
          </a:p>
        </p:txBody>
      </p:sp>
    </p:spTree>
    <p:extLst>
      <p:ext uri="{BB962C8B-B14F-4D97-AF65-F5344CB8AC3E}">
        <p14:creationId xmlns:p14="http://schemas.microsoft.com/office/powerpoint/2010/main" val="734607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5C98C-2047-6F6B-21D4-8260ED9DC8E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5134522-5699-EB0C-CC73-6DFCD7DA8E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70002F7-0CB6-3607-240B-8F0CB329D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48FBCFC-95CF-5C87-B262-77A639B1F125}"/>
              </a:ext>
            </a:extLst>
          </p:cNvPr>
          <p:cNvSpPr>
            <a:spLocks noGrp="1"/>
          </p:cNvSpPr>
          <p:nvPr>
            <p:ph type="dt" sz="half" idx="10"/>
          </p:nvPr>
        </p:nvSpPr>
        <p:spPr/>
        <p:txBody>
          <a:bodyPr/>
          <a:lstStyle/>
          <a:p>
            <a:fld id="{9A0E705F-C7EA-40D7-9039-FB5AE7189855}" type="datetimeFigureOut">
              <a:rPr lang="en-GB" smtClean="0"/>
              <a:t>08/08/2022</a:t>
            </a:fld>
            <a:endParaRPr lang="en-GB"/>
          </a:p>
        </p:txBody>
      </p:sp>
      <p:sp>
        <p:nvSpPr>
          <p:cNvPr id="6" name="Footer Placeholder 5">
            <a:extLst>
              <a:ext uri="{FF2B5EF4-FFF2-40B4-BE49-F238E27FC236}">
                <a16:creationId xmlns:a16="http://schemas.microsoft.com/office/drawing/2014/main" id="{3B1D65B0-9B83-B9CB-304D-C8E715F592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A7F12A1-DFC0-E294-0AE3-261B0F112D21}"/>
              </a:ext>
            </a:extLst>
          </p:cNvPr>
          <p:cNvSpPr>
            <a:spLocks noGrp="1"/>
          </p:cNvSpPr>
          <p:nvPr>
            <p:ph type="sldNum" sz="quarter" idx="12"/>
          </p:nvPr>
        </p:nvSpPr>
        <p:spPr/>
        <p:txBody>
          <a:bodyPr/>
          <a:lstStyle/>
          <a:p>
            <a:fld id="{735DCB5E-A754-40A0-B739-E6170318D0A5}" type="slidenum">
              <a:rPr lang="en-GB" smtClean="0"/>
              <a:t>‹#›</a:t>
            </a:fld>
            <a:endParaRPr lang="en-GB"/>
          </a:p>
        </p:txBody>
      </p:sp>
    </p:spTree>
    <p:extLst>
      <p:ext uri="{BB962C8B-B14F-4D97-AF65-F5344CB8AC3E}">
        <p14:creationId xmlns:p14="http://schemas.microsoft.com/office/powerpoint/2010/main" val="4290214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55265-36A5-851F-50BB-A8E3649B396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C145B1F-5CA3-3C4F-7AB9-37B6342F27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1C2F28-9D6E-840F-B556-ABE1BF617F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060C38E-04DF-5337-1919-933F7F050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1D9D25-7B15-4568-CE36-B23BA90D78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94CB6FD-E7B3-6028-FC83-139E308A43B2}"/>
              </a:ext>
            </a:extLst>
          </p:cNvPr>
          <p:cNvSpPr>
            <a:spLocks noGrp="1"/>
          </p:cNvSpPr>
          <p:nvPr>
            <p:ph type="dt" sz="half" idx="10"/>
          </p:nvPr>
        </p:nvSpPr>
        <p:spPr/>
        <p:txBody>
          <a:bodyPr/>
          <a:lstStyle/>
          <a:p>
            <a:fld id="{9A0E705F-C7EA-40D7-9039-FB5AE7189855}" type="datetimeFigureOut">
              <a:rPr lang="en-GB" smtClean="0"/>
              <a:t>08/08/2022</a:t>
            </a:fld>
            <a:endParaRPr lang="en-GB"/>
          </a:p>
        </p:txBody>
      </p:sp>
      <p:sp>
        <p:nvSpPr>
          <p:cNvPr id="8" name="Footer Placeholder 7">
            <a:extLst>
              <a:ext uri="{FF2B5EF4-FFF2-40B4-BE49-F238E27FC236}">
                <a16:creationId xmlns:a16="http://schemas.microsoft.com/office/drawing/2014/main" id="{98CB3469-F380-B273-8253-00D14346B41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2CCC3CF-002B-82DF-B620-4D28274E7829}"/>
              </a:ext>
            </a:extLst>
          </p:cNvPr>
          <p:cNvSpPr>
            <a:spLocks noGrp="1"/>
          </p:cNvSpPr>
          <p:nvPr>
            <p:ph type="sldNum" sz="quarter" idx="12"/>
          </p:nvPr>
        </p:nvSpPr>
        <p:spPr/>
        <p:txBody>
          <a:bodyPr/>
          <a:lstStyle/>
          <a:p>
            <a:fld id="{735DCB5E-A754-40A0-B739-E6170318D0A5}" type="slidenum">
              <a:rPr lang="en-GB" smtClean="0"/>
              <a:t>‹#›</a:t>
            </a:fld>
            <a:endParaRPr lang="en-GB"/>
          </a:p>
        </p:txBody>
      </p:sp>
    </p:spTree>
    <p:extLst>
      <p:ext uri="{BB962C8B-B14F-4D97-AF65-F5344CB8AC3E}">
        <p14:creationId xmlns:p14="http://schemas.microsoft.com/office/powerpoint/2010/main" val="236008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1AEE3-160B-1A9D-48A8-C3C94C8CA9F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A439B89-0A14-2D60-1529-6EF6EA3CC446}"/>
              </a:ext>
            </a:extLst>
          </p:cNvPr>
          <p:cNvSpPr>
            <a:spLocks noGrp="1"/>
          </p:cNvSpPr>
          <p:nvPr>
            <p:ph type="dt" sz="half" idx="10"/>
          </p:nvPr>
        </p:nvSpPr>
        <p:spPr/>
        <p:txBody>
          <a:bodyPr/>
          <a:lstStyle/>
          <a:p>
            <a:fld id="{9A0E705F-C7EA-40D7-9039-FB5AE7189855}" type="datetimeFigureOut">
              <a:rPr lang="en-GB" smtClean="0"/>
              <a:t>08/08/2022</a:t>
            </a:fld>
            <a:endParaRPr lang="en-GB"/>
          </a:p>
        </p:txBody>
      </p:sp>
      <p:sp>
        <p:nvSpPr>
          <p:cNvPr id="4" name="Footer Placeholder 3">
            <a:extLst>
              <a:ext uri="{FF2B5EF4-FFF2-40B4-BE49-F238E27FC236}">
                <a16:creationId xmlns:a16="http://schemas.microsoft.com/office/drawing/2014/main" id="{FF5C4352-DEFF-A9A4-B360-0AF29C04E1E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C44A597-7299-C665-6382-73BBC316E438}"/>
              </a:ext>
            </a:extLst>
          </p:cNvPr>
          <p:cNvSpPr>
            <a:spLocks noGrp="1"/>
          </p:cNvSpPr>
          <p:nvPr>
            <p:ph type="sldNum" sz="quarter" idx="12"/>
          </p:nvPr>
        </p:nvSpPr>
        <p:spPr/>
        <p:txBody>
          <a:bodyPr/>
          <a:lstStyle/>
          <a:p>
            <a:fld id="{735DCB5E-A754-40A0-B739-E6170318D0A5}" type="slidenum">
              <a:rPr lang="en-GB" smtClean="0"/>
              <a:t>‹#›</a:t>
            </a:fld>
            <a:endParaRPr lang="en-GB"/>
          </a:p>
        </p:txBody>
      </p:sp>
    </p:spTree>
    <p:extLst>
      <p:ext uri="{BB962C8B-B14F-4D97-AF65-F5344CB8AC3E}">
        <p14:creationId xmlns:p14="http://schemas.microsoft.com/office/powerpoint/2010/main" val="2904823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F1928F-294D-F203-3B5C-E53886E246FD}"/>
              </a:ext>
            </a:extLst>
          </p:cNvPr>
          <p:cNvSpPr>
            <a:spLocks noGrp="1"/>
          </p:cNvSpPr>
          <p:nvPr>
            <p:ph type="dt" sz="half" idx="10"/>
          </p:nvPr>
        </p:nvSpPr>
        <p:spPr/>
        <p:txBody>
          <a:bodyPr/>
          <a:lstStyle/>
          <a:p>
            <a:fld id="{9A0E705F-C7EA-40D7-9039-FB5AE7189855}" type="datetimeFigureOut">
              <a:rPr lang="en-GB" smtClean="0"/>
              <a:t>08/08/2022</a:t>
            </a:fld>
            <a:endParaRPr lang="en-GB"/>
          </a:p>
        </p:txBody>
      </p:sp>
      <p:sp>
        <p:nvSpPr>
          <p:cNvPr id="3" name="Footer Placeholder 2">
            <a:extLst>
              <a:ext uri="{FF2B5EF4-FFF2-40B4-BE49-F238E27FC236}">
                <a16:creationId xmlns:a16="http://schemas.microsoft.com/office/drawing/2014/main" id="{C6146A7A-DEFD-1973-7369-0EF1ED09BD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55CD02D-46F9-E556-BACA-AA1EF5FFD233}"/>
              </a:ext>
            </a:extLst>
          </p:cNvPr>
          <p:cNvSpPr>
            <a:spLocks noGrp="1"/>
          </p:cNvSpPr>
          <p:nvPr>
            <p:ph type="sldNum" sz="quarter" idx="12"/>
          </p:nvPr>
        </p:nvSpPr>
        <p:spPr/>
        <p:txBody>
          <a:bodyPr/>
          <a:lstStyle/>
          <a:p>
            <a:fld id="{735DCB5E-A754-40A0-B739-E6170318D0A5}" type="slidenum">
              <a:rPr lang="en-GB" smtClean="0"/>
              <a:t>‹#›</a:t>
            </a:fld>
            <a:endParaRPr lang="en-GB"/>
          </a:p>
        </p:txBody>
      </p:sp>
    </p:spTree>
    <p:extLst>
      <p:ext uri="{BB962C8B-B14F-4D97-AF65-F5344CB8AC3E}">
        <p14:creationId xmlns:p14="http://schemas.microsoft.com/office/powerpoint/2010/main" val="3099673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19DA4-B6EC-182E-9DCD-F8994C8A43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4476AFD-2AA6-D0B5-3288-729DF62993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C6C6868-7D94-597F-5245-5CAD4E4B6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1751BF-3AF3-BB06-B032-213C4E4B42C6}"/>
              </a:ext>
            </a:extLst>
          </p:cNvPr>
          <p:cNvSpPr>
            <a:spLocks noGrp="1"/>
          </p:cNvSpPr>
          <p:nvPr>
            <p:ph type="dt" sz="half" idx="10"/>
          </p:nvPr>
        </p:nvSpPr>
        <p:spPr/>
        <p:txBody>
          <a:bodyPr/>
          <a:lstStyle/>
          <a:p>
            <a:fld id="{9A0E705F-C7EA-40D7-9039-FB5AE7189855}" type="datetimeFigureOut">
              <a:rPr lang="en-GB" smtClean="0"/>
              <a:t>08/08/2022</a:t>
            </a:fld>
            <a:endParaRPr lang="en-GB"/>
          </a:p>
        </p:txBody>
      </p:sp>
      <p:sp>
        <p:nvSpPr>
          <p:cNvPr id="6" name="Footer Placeholder 5">
            <a:extLst>
              <a:ext uri="{FF2B5EF4-FFF2-40B4-BE49-F238E27FC236}">
                <a16:creationId xmlns:a16="http://schemas.microsoft.com/office/drawing/2014/main" id="{2822D57B-AE69-1D58-D952-216F7C4D6CD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68CD5F-5B1B-9967-0711-E71309978547}"/>
              </a:ext>
            </a:extLst>
          </p:cNvPr>
          <p:cNvSpPr>
            <a:spLocks noGrp="1"/>
          </p:cNvSpPr>
          <p:nvPr>
            <p:ph type="sldNum" sz="quarter" idx="12"/>
          </p:nvPr>
        </p:nvSpPr>
        <p:spPr/>
        <p:txBody>
          <a:bodyPr/>
          <a:lstStyle/>
          <a:p>
            <a:fld id="{735DCB5E-A754-40A0-B739-E6170318D0A5}" type="slidenum">
              <a:rPr lang="en-GB" smtClean="0"/>
              <a:t>‹#›</a:t>
            </a:fld>
            <a:endParaRPr lang="en-GB"/>
          </a:p>
        </p:txBody>
      </p:sp>
    </p:spTree>
    <p:extLst>
      <p:ext uri="{BB962C8B-B14F-4D97-AF65-F5344CB8AC3E}">
        <p14:creationId xmlns:p14="http://schemas.microsoft.com/office/powerpoint/2010/main" val="2842648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149DC-7698-BB54-B177-17C4C951A5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6678BFF-B2EC-037E-497F-CF7158BB3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A1D286E-555C-2557-363D-8C39AE15D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D554C4-823D-B9C6-C0C9-AB0D64484B1F}"/>
              </a:ext>
            </a:extLst>
          </p:cNvPr>
          <p:cNvSpPr>
            <a:spLocks noGrp="1"/>
          </p:cNvSpPr>
          <p:nvPr>
            <p:ph type="dt" sz="half" idx="10"/>
          </p:nvPr>
        </p:nvSpPr>
        <p:spPr/>
        <p:txBody>
          <a:bodyPr/>
          <a:lstStyle/>
          <a:p>
            <a:fld id="{9A0E705F-C7EA-40D7-9039-FB5AE7189855}" type="datetimeFigureOut">
              <a:rPr lang="en-GB" smtClean="0"/>
              <a:t>08/08/2022</a:t>
            </a:fld>
            <a:endParaRPr lang="en-GB"/>
          </a:p>
        </p:txBody>
      </p:sp>
      <p:sp>
        <p:nvSpPr>
          <p:cNvPr id="6" name="Footer Placeholder 5">
            <a:extLst>
              <a:ext uri="{FF2B5EF4-FFF2-40B4-BE49-F238E27FC236}">
                <a16:creationId xmlns:a16="http://schemas.microsoft.com/office/drawing/2014/main" id="{9B4D843F-1043-9923-E7CF-81166F904AF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BEFEF0-A309-D03D-6FD7-69F4ECA2766A}"/>
              </a:ext>
            </a:extLst>
          </p:cNvPr>
          <p:cNvSpPr>
            <a:spLocks noGrp="1"/>
          </p:cNvSpPr>
          <p:nvPr>
            <p:ph type="sldNum" sz="quarter" idx="12"/>
          </p:nvPr>
        </p:nvSpPr>
        <p:spPr/>
        <p:txBody>
          <a:bodyPr/>
          <a:lstStyle/>
          <a:p>
            <a:fld id="{735DCB5E-A754-40A0-B739-E6170318D0A5}" type="slidenum">
              <a:rPr lang="en-GB" smtClean="0"/>
              <a:t>‹#›</a:t>
            </a:fld>
            <a:endParaRPr lang="en-GB"/>
          </a:p>
        </p:txBody>
      </p:sp>
    </p:spTree>
    <p:extLst>
      <p:ext uri="{BB962C8B-B14F-4D97-AF65-F5344CB8AC3E}">
        <p14:creationId xmlns:p14="http://schemas.microsoft.com/office/powerpoint/2010/main" val="35657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A09427-69FF-E63F-22B9-33913A4496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B6AE803-89FF-5C01-62F9-8A99A48DD0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AF7BAC9-4A53-CA5A-B828-2B17B5DBE2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E705F-C7EA-40D7-9039-FB5AE7189855}" type="datetimeFigureOut">
              <a:rPr lang="en-GB" smtClean="0"/>
              <a:t>08/08/2022</a:t>
            </a:fld>
            <a:endParaRPr lang="en-GB"/>
          </a:p>
        </p:txBody>
      </p:sp>
      <p:sp>
        <p:nvSpPr>
          <p:cNvPr id="5" name="Footer Placeholder 4">
            <a:extLst>
              <a:ext uri="{FF2B5EF4-FFF2-40B4-BE49-F238E27FC236}">
                <a16:creationId xmlns:a16="http://schemas.microsoft.com/office/drawing/2014/main" id="{27EDC075-285B-0D19-B1D1-2448B4D3FB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B3EB372-53E4-3F79-2495-92758BBB20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5DCB5E-A754-40A0-B739-E6170318D0A5}" type="slidenum">
              <a:rPr lang="en-GB" smtClean="0"/>
              <a:t>‹#›</a:t>
            </a:fld>
            <a:endParaRPr lang="en-GB"/>
          </a:p>
        </p:txBody>
      </p:sp>
    </p:spTree>
    <p:extLst>
      <p:ext uri="{BB962C8B-B14F-4D97-AF65-F5344CB8AC3E}">
        <p14:creationId xmlns:p14="http://schemas.microsoft.com/office/powerpoint/2010/main" val="200380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5AAEF1-C473-05C5-344C-42A9925E85BF}"/>
              </a:ext>
            </a:extLst>
          </p:cNvPr>
          <p:cNvSpPr>
            <a:spLocks noGrp="1"/>
          </p:cNvSpPr>
          <p:nvPr>
            <p:ph type="ctrTitle"/>
          </p:nvPr>
        </p:nvSpPr>
        <p:spPr>
          <a:xfrm>
            <a:off x="686834" y="1198418"/>
            <a:ext cx="3200400" cy="4461163"/>
          </a:xfrm>
        </p:spPr>
        <p:txBody>
          <a:bodyPr vert="horz" lIns="91440" tIns="45720" rIns="91440" bIns="45720" rtlCol="0" anchor="ctr">
            <a:normAutofit/>
          </a:bodyPr>
          <a:lstStyle/>
          <a:p>
            <a:pPr algn="l"/>
            <a:r>
              <a:rPr lang="en-US" sz="4400" kern="1200">
                <a:solidFill>
                  <a:srgbClr val="FFFFFF"/>
                </a:solidFill>
                <a:latin typeface="+mj-lt"/>
                <a:ea typeface="+mj-ea"/>
                <a:cs typeface="+mj-cs"/>
              </a:rPr>
              <a:t>FOODIEE SYSTEM</a:t>
            </a:r>
            <a:endParaRPr lang="en-US" sz="4400" kern="1200" dirty="0">
              <a:solidFill>
                <a:srgbClr val="FFFFFF"/>
              </a:solidFill>
              <a:latin typeface="+mj-lt"/>
              <a:ea typeface="+mj-ea"/>
              <a:cs typeface="+mj-cs"/>
            </a:endParaRP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E94EF954-1A89-CF81-A3C0-EA776A9D9459}"/>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indent="-228600" algn="l">
              <a:buFont typeface="Arial" panose="020B0604020202020204" pitchFamily="34" charset="0"/>
              <a:buChar char="•"/>
            </a:pPr>
            <a:r>
              <a:rPr lang="en-US" dirty="0"/>
              <a:t>By</a:t>
            </a:r>
          </a:p>
          <a:p>
            <a:pPr algn="l"/>
            <a:r>
              <a:rPr lang="en-US" dirty="0"/>
              <a:t>PS YESHWANTH (2010030122)</a:t>
            </a:r>
          </a:p>
          <a:p>
            <a:pPr algn="l"/>
            <a:r>
              <a:rPr lang="en-US" dirty="0"/>
              <a:t>SRIKAR KANCHE (2010030474)</a:t>
            </a:r>
          </a:p>
          <a:p>
            <a:pPr algn="l"/>
            <a:r>
              <a:rPr lang="en-US" dirty="0"/>
              <a:t>SUBRAMANYAM(2010030167)</a:t>
            </a:r>
          </a:p>
          <a:p>
            <a:pPr algn="l"/>
            <a:r>
              <a:rPr lang="en-US" dirty="0"/>
              <a:t>P.VENKATA SAI ADITHYA REDDY(2010030434)</a:t>
            </a:r>
          </a:p>
          <a:p>
            <a:pPr marL="0" indent="-228600" algn="l">
              <a:buFont typeface="Arial" panose="020B0604020202020204" pitchFamily="34" charset="0"/>
              <a:buChar char="•"/>
            </a:pPr>
            <a:endParaRPr lang="en-US" dirty="0"/>
          </a:p>
          <a:p>
            <a:pPr marL="0" indent="-228600" algn="l">
              <a:buFont typeface="Arial" panose="020B0604020202020204" pitchFamily="34" charset="0"/>
              <a:buChar char="•"/>
            </a:pPr>
            <a:endParaRPr lang="en-US" dirty="0"/>
          </a:p>
          <a:p>
            <a:pPr marL="0" indent="-228600" algn="l">
              <a:buFont typeface="Arial" panose="020B0604020202020204" pitchFamily="34" charset="0"/>
              <a:buChar char="•"/>
            </a:pPr>
            <a:endParaRPr lang="en-US" dirty="0"/>
          </a:p>
          <a:p>
            <a:pPr marL="0" indent="-228600" algn="l">
              <a:buFont typeface="Arial" panose="020B0604020202020204" pitchFamily="34" charset="0"/>
              <a:buChar char="•"/>
            </a:pPr>
            <a:r>
              <a:rPr lang="en-US" b="1" dirty="0"/>
              <a:t>MENTOR’S </a:t>
            </a:r>
          </a:p>
          <a:p>
            <a:pPr algn="l"/>
            <a:r>
              <a:rPr lang="en-US" b="1" dirty="0"/>
              <a:t> MR SAISDHAR, </a:t>
            </a:r>
            <a:r>
              <a:rPr lang="en-US" b="1" i="0" dirty="0">
                <a:effectLst/>
              </a:rPr>
              <a:t>Mr. G. Madhukar Rao</a:t>
            </a:r>
            <a:endParaRPr lang="en-US" b="1" dirty="0"/>
          </a:p>
          <a:p>
            <a:pPr marL="0"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3296258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right modern kitchen">
            <a:extLst>
              <a:ext uri="{FF2B5EF4-FFF2-40B4-BE49-F238E27FC236}">
                <a16:creationId xmlns:a16="http://schemas.microsoft.com/office/drawing/2014/main" id="{789A92E5-2082-82F6-D993-C1C5E1870348}"/>
              </a:ext>
            </a:extLst>
          </p:cNvPr>
          <p:cNvPicPr>
            <a:picLocks noChangeAspect="1"/>
          </p:cNvPicPr>
          <p:nvPr/>
        </p:nvPicPr>
        <p:blipFill rotWithShape="1">
          <a:blip r:embed="rId2"/>
          <a:srcRect l="35292" r="19376"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B333DA-72B4-5F65-C65B-80997B7F6CDD}"/>
              </a:ext>
            </a:extLst>
          </p:cNvPr>
          <p:cNvSpPr>
            <a:spLocks noGrp="1"/>
          </p:cNvSpPr>
          <p:nvPr>
            <p:ph idx="1"/>
          </p:nvPr>
        </p:nvSpPr>
        <p:spPr>
          <a:xfrm>
            <a:off x="5297762" y="2706624"/>
            <a:ext cx="6251110" cy="3483864"/>
          </a:xfrm>
        </p:spPr>
        <p:txBody>
          <a:bodyPr>
            <a:normAutofit/>
          </a:bodyPr>
          <a:lstStyle/>
          <a:p>
            <a:pPr marL="0" indent="0">
              <a:buNone/>
            </a:pPr>
            <a:r>
              <a:rPr lang="en-US" sz="2200" dirty="0"/>
              <a:t>THANK YOU</a:t>
            </a:r>
            <a:endParaRPr lang="en-IN" sz="2200" dirty="0"/>
          </a:p>
          <a:p>
            <a:endParaRPr lang="en-GB" sz="2200" dirty="0"/>
          </a:p>
        </p:txBody>
      </p:sp>
    </p:spTree>
    <p:extLst>
      <p:ext uri="{BB962C8B-B14F-4D97-AF65-F5344CB8AC3E}">
        <p14:creationId xmlns:p14="http://schemas.microsoft.com/office/powerpoint/2010/main" val="216250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544D75-F982-3E6E-3086-FAA57F2AB1AE}"/>
              </a:ext>
            </a:extLst>
          </p:cNvPr>
          <p:cNvSpPr>
            <a:spLocks noGrp="1"/>
          </p:cNvSpPr>
          <p:nvPr>
            <p:ph type="title"/>
          </p:nvPr>
        </p:nvSpPr>
        <p:spPr>
          <a:xfrm>
            <a:off x="635000" y="640823"/>
            <a:ext cx="3418659" cy="5583148"/>
          </a:xfrm>
        </p:spPr>
        <p:txBody>
          <a:bodyPr anchor="ctr">
            <a:normAutofit/>
          </a:bodyPr>
          <a:lstStyle/>
          <a:p>
            <a:r>
              <a:rPr lang="en-GB" sz="5400"/>
              <a:t>Table of contents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99279EEC-6F09-7EF4-E97A-1440B195A422}"/>
              </a:ext>
            </a:extLst>
          </p:cNvPr>
          <p:cNvGraphicFramePr>
            <a:graphicFrameLocks noGrp="1"/>
          </p:cNvGraphicFramePr>
          <p:nvPr>
            <p:ph idx="1"/>
            <p:extLst>
              <p:ext uri="{D42A27DB-BD31-4B8C-83A1-F6EECF244321}">
                <p14:modId xmlns:p14="http://schemas.microsoft.com/office/powerpoint/2010/main" val="114649964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2397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3">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5A7B9BA-0F90-E671-8138-A5F8C9637BA1}"/>
              </a:ext>
            </a:extLst>
          </p:cNvPr>
          <p:cNvSpPr>
            <a:spLocks noGrp="1"/>
          </p:cNvSpPr>
          <p:nvPr>
            <p:ph type="title"/>
          </p:nvPr>
        </p:nvSpPr>
        <p:spPr>
          <a:xfrm>
            <a:off x="1179576" y="442913"/>
            <a:ext cx="5146161" cy="1639888"/>
          </a:xfrm>
        </p:spPr>
        <p:txBody>
          <a:bodyPr anchor="b">
            <a:normAutofit/>
          </a:bodyPr>
          <a:lstStyle/>
          <a:p>
            <a:r>
              <a:rPr lang="en-US" sz="3600"/>
              <a:t>INTRODUCTION</a:t>
            </a:r>
            <a:endParaRPr lang="en-GB" sz="3600" dirty="0"/>
          </a:p>
        </p:txBody>
      </p:sp>
      <p:sp>
        <p:nvSpPr>
          <p:cNvPr id="3" name="Content Placeholder 2">
            <a:extLst>
              <a:ext uri="{FF2B5EF4-FFF2-40B4-BE49-F238E27FC236}">
                <a16:creationId xmlns:a16="http://schemas.microsoft.com/office/drawing/2014/main" id="{2328425D-6565-5DBC-94EA-2B1FDCEA82A8}"/>
              </a:ext>
            </a:extLst>
          </p:cNvPr>
          <p:cNvSpPr>
            <a:spLocks noGrp="1"/>
          </p:cNvSpPr>
          <p:nvPr>
            <p:ph idx="1"/>
          </p:nvPr>
        </p:nvSpPr>
        <p:spPr>
          <a:xfrm>
            <a:off x="1179577" y="2312988"/>
            <a:ext cx="4916424" cy="3651250"/>
          </a:xfrm>
        </p:spPr>
        <p:txBody>
          <a:bodyPr>
            <a:normAutofit/>
          </a:bodyPr>
          <a:lstStyle/>
          <a:p>
            <a:r>
              <a:rPr lang="en-US" sz="2000"/>
              <a:t>The People must be present condition in taken food  from Hotel that means People had to compulsion of goes to Hotel.</a:t>
            </a:r>
          </a:p>
          <a:p>
            <a:r>
              <a:rPr lang="en-US" sz="2000"/>
              <a:t>Now the moment the Online food ordering could be called the response of the Internet to the desire for delivery food. </a:t>
            </a:r>
          </a:p>
          <a:p>
            <a:r>
              <a:rPr lang="en-US" sz="2000"/>
              <a:t>It is a growing trend especially in urban areas and on college campuses that allows people to order from restaurants featuring interactive menus, by use of their Internet connection.</a:t>
            </a:r>
          </a:p>
          <a:p>
            <a:endParaRPr lang="en-GB" sz="2000"/>
          </a:p>
        </p:txBody>
      </p:sp>
      <p:sp>
        <p:nvSpPr>
          <p:cNvPr id="21" name="Freeform: Shape 15">
            <a:extLst>
              <a:ext uri="{FF2B5EF4-FFF2-40B4-BE49-F238E27FC236}">
                <a16:creationId xmlns:a16="http://schemas.microsoft.com/office/drawing/2014/main" id="{7D0B7289-120F-44DC-9769-2E096993B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158468AF-8ABA-4771-9770-C8C79C0E61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Fruits and vegetables in bags">
            <a:extLst>
              <a:ext uri="{FF2B5EF4-FFF2-40B4-BE49-F238E27FC236}">
                <a16:creationId xmlns:a16="http://schemas.microsoft.com/office/drawing/2014/main" id="{3B0BF7C3-177D-DAA3-4C9A-F2FC52610F9C}"/>
              </a:ext>
            </a:extLst>
          </p:cNvPr>
          <p:cNvPicPr>
            <a:picLocks noChangeAspect="1"/>
          </p:cNvPicPr>
          <p:nvPr/>
        </p:nvPicPr>
        <p:blipFill rotWithShape="1">
          <a:blip r:embed="rId2"/>
          <a:srcRect l="37616" r="11713" b="-1"/>
          <a:stretch/>
        </p:blipFill>
        <p:spPr>
          <a:xfrm>
            <a:off x="6986049" y="10"/>
            <a:ext cx="5205951" cy="6857990"/>
          </a:xfrm>
          <a:custGeom>
            <a:avLst/>
            <a:gdLst/>
            <a:ahLst/>
            <a:cxnLst/>
            <a:rect l="l" t="t" r="r" b="b"/>
            <a:pathLst>
              <a:path w="5205951" h="6858000">
                <a:moveTo>
                  <a:pt x="1623023" y="0"/>
                </a:moveTo>
                <a:lnTo>
                  <a:pt x="2716256" y="0"/>
                </a:lnTo>
                <a:lnTo>
                  <a:pt x="3496422" y="0"/>
                </a:lnTo>
                <a:lnTo>
                  <a:pt x="5205951" y="0"/>
                </a:lnTo>
                <a:lnTo>
                  <a:pt x="5205951"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
        <p:nvSpPr>
          <p:cNvPr id="20" name="Freeform: Shape 19">
            <a:extLst>
              <a:ext uri="{FF2B5EF4-FFF2-40B4-BE49-F238E27FC236}">
                <a16:creationId xmlns:a16="http://schemas.microsoft.com/office/drawing/2014/main" id="{430FFA19-9577-4BA8-B103-A75613F3F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2680522" cy="6858000"/>
          </a:xfrm>
          <a:custGeom>
            <a:avLst/>
            <a:gdLst>
              <a:gd name="connsiteX0" fmla="*/ 1057499 w 2680522"/>
              <a:gd name="connsiteY0" fmla="*/ 0 h 6858000"/>
              <a:gd name="connsiteX1" fmla="*/ 879731 w 2680522"/>
              <a:gd name="connsiteY1" fmla="*/ 0 h 6858000"/>
              <a:gd name="connsiteX2" fmla="*/ 901855 w 2680522"/>
              <a:gd name="connsiteY2" fmla="*/ 14997 h 6858000"/>
              <a:gd name="connsiteX3" fmla="*/ 2502754 w 2680522"/>
              <a:gd name="connsiteY3" fmla="*/ 3621656 h 6858000"/>
              <a:gd name="connsiteX4" fmla="*/ 628404 w 2680522"/>
              <a:gd name="connsiteY4" fmla="*/ 6374814 h 6858000"/>
              <a:gd name="connsiteX5" fmla="*/ 111756 w 2680522"/>
              <a:gd name="connsiteY5" fmla="*/ 6780599 h 6858000"/>
              <a:gd name="connsiteX6" fmla="*/ 0 w 2680522"/>
              <a:gd name="connsiteY6" fmla="*/ 6858000 h 6858000"/>
              <a:gd name="connsiteX7" fmla="*/ 177768 w 2680522"/>
              <a:gd name="connsiteY7" fmla="*/ 6858000 h 6858000"/>
              <a:gd name="connsiteX8" fmla="*/ 289524 w 2680522"/>
              <a:gd name="connsiteY8" fmla="*/ 6780599 h 6858000"/>
              <a:gd name="connsiteX9" fmla="*/ 806172 w 2680522"/>
              <a:gd name="connsiteY9" fmla="*/ 6374814 h 6858000"/>
              <a:gd name="connsiteX10" fmla="*/ 2680522 w 2680522"/>
              <a:gd name="connsiteY10" fmla="*/ 3621656 h 6858000"/>
              <a:gd name="connsiteX11" fmla="*/ 1079623 w 2680522"/>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80522" h="6858000">
                <a:moveTo>
                  <a:pt x="1057499" y="0"/>
                </a:moveTo>
                <a:lnTo>
                  <a:pt x="879731" y="0"/>
                </a:lnTo>
                <a:lnTo>
                  <a:pt x="901855" y="14997"/>
                </a:lnTo>
                <a:cubicBezTo>
                  <a:pt x="1929018" y="754641"/>
                  <a:pt x="2502754" y="2093192"/>
                  <a:pt x="2502754" y="3621656"/>
                </a:cubicBezTo>
                <a:cubicBezTo>
                  <a:pt x="2502754" y="4969131"/>
                  <a:pt x="1574029" y="5602839"/>
                  <a:pt x="628404" y="6374814"/>
                </a:cubicBezTo>
                <a:cubicBezTo>
                  <a:pt x="456201" y="6515397"/>
                  <a:pt x="285574" y="6653108"/>
                  <a:pt x="111756" y="6780599"/>
                </a:cubicBezTo>
                <a:lnTo>
                  <a:pt x="0" y="6858000"/>
                </a:lnTo>
                <a:lnTo>
                  <a:pt x="177768" y="6858000"/>
                </a:lnTo>
                <a:lnTo>
                  <a:pt x="289524" y="6780599"/>
                </a:lnTo>
                <a:cubicBezTo>
                  <a:pt x="463342" y="6653108"/>
                  <a:pt x="633969" y="6515397"/>
                  <a:pt x="806172" y="6374814"/>
                </a:cubicBezTo>
                <a:cubicBezTo>
                  <a:pt x="1751797" y="5602839"/>
                  <a:pt x="2680522" y="4969131"/>
                  <a:pt x="2680522" y="3621656"/>
                </a:cubicBezTo>
                <a:cubicBezTo>
                  <a:pt x="2680522" y="2093192"/>
                  <a:pt x="2106786" y="754641"/>
                  <a:pt x="1079623" y="1499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2763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1">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013B96-9C7F-01C2-1027-A559B18E547A}"/>
              </a:ext>
            </a:extLst>
          </p:cNvPr>
          <p:cNvSpPr>
            <a:spLocks noGrp="1"/>
          </p:cNvSpPr>
          <p:nvPr>
            <p:ph type="title"/>
          </p:nvPr>
        </p:nvSpPr>
        <p:spPr>
          <a:xfrm>
            <a:off x="838200" y="308564"/>
            <a:ext cx="10515600" cy="1325563"/>
          </a:xfrm>
        </p:spPr>
        <p:txBody>
          <a:bodyPr>
            <a:normAutofit fontScale="90000"/>
          </a:bodyPr>
          <a:lstStyle/>
          <a:p>
            <a:r>
              <a:rPr lang="en-US" sz="5400" dirty="0"/>
              <a:t>LITERATURE SURVEY</a:t>
            </a:r>
            <a:br>
              <a:rPr lang="en-GB" sz="3600" dirty="0"/>
            </a:br>
            <a:endParaRPr lang="en-GB" sz="5400" dirty="0"/>
          </a:p>
        </p:txBody>
      </p:sp>
      <p:sp>
        <p:nvSpPr>
          <p:cNvPr id="27"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7506F58A-03E3-A12D-083A-FA45EE45EFDC}"/>
              </a:ext>
            </a:extLst>
          </p:cNvPr>
          <p:cNvGraphicFramePr>
            <a:graphicFrameLocks noGrp="1"/>
          </p:cNvGraphicFramePr>
          <p:nvPr>
            <p:ph idx="1"/>
            <p:extLst>
              <p:ext uri="{D42A27DB-BD31-4B8C-83A1-F6EECF244321}">
                <p14:modId xmlns:p14="http://schemas.microsoft.com/office/powerpoint/2010/main" val="4073878872"/>
              </p:ext>
            </p:extLst>
          </p:nvPr>
        </p:nvGraphicFramePr>
        <p:xfrm>
          <a:off x="1635716" y="2228087"/>
          <a:ext cx="8920569" cy="3948878"/>
        </p:xfrm>
        <a:graphic>
          <a:graphicData uri="http://schemas.openxmlformats.org/drawingml/2006/table">
            <a:tbl>
              <a:tblPr firstRow="1" bandRow="1">
                <a:tableStyleId>{E8B1032C-EA38-4F05-BA0D-38AFFFC7BED3}</a:tableStyleId>
              </a:tblPr>
              <a:tblGrid>
                <a:gridCol w="675508">
                  <a:extLst>
                    <a:ext uri="{9D8B030D-6E8A-4147-A177-3AD203B41FA5}">
                      <a16:colId xmlns:a16="http://schemas.microsoft.com/office/drawing/2014/main" val="3858416370"/>
                    </a:ext>
                  </a:extLst>
                </a:gridCol>
                <a:gridCol w="2151267">
                  <a:extLst>
                    <a:ext uri="{9D8B030D-6E8A-4147-A177-3AD203B41FA5}">
                      <a16:colId xmlns:a16="http://schemas.microsoft.com/office/drawing/2014/main" val="3519199004"/>
                    </a:ext>
                  </a:extLst>
                </a:gridCol>
                <a:gridCol w="2082540">
                  <a:extLst>
                    <a:ext uri="{9D8B030D-6E8A-4147-A177-3AD203B41FA5}">
                      <a16:colId xmlns:a16="http://schemas.microsoft.com/office/drawing/2014/main" val="3601841367"/>
                    </a:ext>
                  </a:extLst>
                </a:gridCol>
                <a:gridCol w="2005627">
                  <a:extLst>
                    <a:ext uri="{9D8B030D-6E8A-4147-A177-3AD203B41FA5}">
                      <a16:colId xmlns:a16="http://schemas.microsoft.com/office/drawing/2014/main" val="656615073"/>
                    </a:ext>
                  </a:extLst>
                </a:gridCol>
                <a:gridCol w="2005627">
                  <a:extLst>
                    <a:ext uri="{9D8B030D-6E8A-4147-A177-3AD203B41FA5}">
                      <a16:colId xmlns:a16="http://schemas.microsoft.com/office/drawing/2014/main" val="4293500852"/>
                    </a:ext>
                  </a:extLst>
                </a:gridCol>
              </a:tblGrid>
              <a:tr h="506685">
                <a:tc>
                  <a:txBody>
                    <a:bodyPr/>
                    <a:lstStyle/>
                    <a:p>
                      <a:r>
                        <a:rPr lang="en-US" sz="1300"/>
                        <a:t>S.NO</a:t>
                      </a:r>
                      <a:endParaRPr lang="en-GB" sz="1300"/>
                    </a:p>
                  </a:txBody>
                  <a:tcPr marL="67604" marR="67604" marT="33803" marB="33803"/>
                </a:tc>
                <a:tc>
                  <a:txBody>
                    <a:bodyPr/>
                    <a:lstStyle/>
                    <a:p>
                      <a:r>
                        <a:rPr lang="en-US" sz="1300"/>
                        <a:t>TITLE</a:t>
                      </a:r>
                      <a:endParaRPr lang="en-GB" sz="1300"/>
                    </a:p>
                  </a:txBody>
                  <a:tcPr marL="67604" marR="67604" marT="33803" marB="33803"/>
                </a:tc>
                <a:tc>
                  <a:txBody>
                    <a:bodyPr/>
                    <a:lstStyle/>
                    <a:p>
                      <a:r>
                        <a:rPr lang="en-US" sz="1300"/>
                        <a:t>AUTHOR</a:t>
                      </a:r>
                      <a:endParaRPr lang="en-GB" sz="1300"/>
                    </a:p>
                  </a:txBody>
                  <a:tcPr marL="67604" marR="67604" marT="33803" marB="33803"/>
                </a:tc>
                <a:tc>
                  <a:txBody>
                    <a:bodyPr/>
                    <a:lstStyle/>
                    <a:p>
                      <a:r>
                        <a:rPr lang="en-US" sz="1300"/>
                        <a:t>Publishing Year</a:t>
                      </a:r>
                      <a:endParaRPr lang="en-GB" sz="1300"/>
                    </a:p>
                  </a:txBody>
                  <a:tcPr marL="67604" marR="67604" marT="33803" marB="3380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Description</a:t>
                      </a:r>
                      <a:endParaRPr lang="en-IN" sz="1300"/>
                    </a:p>
                    <a:p>
                      <a:endParaRPr lang="en-GB" sz="1300"/>
                    </a:p>
                  </a:txBody>
                  <a:tcPr marL="67604" marR="67604" marT="33803" marB="33803"/>
                </a:tc>
                <a:extLst>
                  <a:ext uri="{0D108BD9-81ED-4DB2-BD59-A6C34878D82A}">
                    <a16:rowId xmlns:a16="http://schemas.microsoft.com/office/drawing/2014/main" val="255468518"/>
                  </a:ext>
                </a:extLst>
              </a:tr>
              <a:tr h="911100">
                <a:tc>
                  <a:txBody>
                    <a:bodyPr/>
                    <a:lstStyle/>
                    <a:p>
                      <a:r>
                        <a:rPr lang="en-US" sz="1300"/>
                        <a:t>1</a:t>
                      </a:r>
                      <a:endParaRPr lang="en-GB" sz="1300"/>
                    </a:p>
                  </a:txBody>
                  <a:tcPr marL="67604" marR="67604" marT="33803" marB="33803"/>
                </a:tc>
                <a:tc>
                  <a:txBody>
                    <a:bodyPr/>
                    <a:lstStyle/>
                    <a:p>
                      <a:r>
                        <a:rPr lang="en-US" sz="1300"/>
                        <a:t>Touchpad Based Food Ordering System Using Android Application</a:t>
                      </a:r>
                      <a:endParaRPr lang="en-GB" sz="1300"/>
                    </a:p>
                  </a:txBody>
                  <a:tcPr marL="67604" marR="67604" marT="33803" marB="33803"/>
                </a:tc>
                <a:tc>
                  <a:txBody>
                    <a:bodyPr/>
                    <a:lstStyle/>
                    <a:p>
                      <a:r>
                        <a:rPr lang="en-GB" sz="1300"/>
                        <a:t>Kirti Bhandge, Tejas Shinde</a:t>
                      </a:r>
                      <a:endParaRPr lang="en-GB" sz="1300" b="1"/>
                    </a:p>
                  </a:txBody>
                  <a:tcPr marL="67604" marR="67604" marT="33803" marB="33803"/>
                </a:tc>
                <a:tc>
                  <a:txBody>
                    <a:bodyPr/>
                    <a:lstStyle/>
                    <a:p>
                      <a:r>
                        <a:rPr lang="en-US" sz="1300"/>
                        <a:t>2015</a:t>
                      </a:r>
                      <a:endParaRPr lang="en-GB" sz="1300"/>
                    </a:p>
                  </a:txBody>
                  <a:tcPr marL="67604" marR="67604" marT="33803" marB="33803"/>
                </a:tc>
                <a:tc>
                  <a:txBody>
                    <a:bodyPr/>
                    <a:lstStyle/>
                    <a:p>
                      <a:r>
                        <a:rPr lang="en-US" sz="1300"/>
                        <a:t>International Journal of Advanced Research in Computer Science Technology</a:t>
                      </a:r>
                      <a:endParaRPr lang="en-GB" sz="1300"/>
                    </a:p>
                  </a:txBody>
                  <a:tcPr marL="67604" marR="67604" marT="33803" marB="33803"/>
                </a:tc>
                <a:extLst>
                  <a:ext uri="{0D108BD9-81ED-4DB2-BD59-A6C34878D82A}">
                    <a16:rowId xmlns:a16="http://schemas.microsoft.com/office/drawing/2014/main" val="1921354365"/>
                  </a:ext>
                </a:extLst>
              </a:tr>
              <a:tr h="911100">
                <a:tc>
                  <a:txBody>
                    <a:bodyPr/>
                    <a:lstStyle/>
                    <a:p>
                      <a:r>
                        <a:rPr lang="en-US" sz="1300"/>
                        <a:t>2</a:t>
                      </a:r>
                      <a:endParaRPr lang="en-GB" sz="1300"/>
                    </a:p>
                  </a:txBody>
                  <a:tcPr marL="67604" marR="67604" marT="33803" marB="33803"/>
                </a:tc>
                <a:tc>
                  <a:txBody>
                    <a:bodyPr/>
                    <a:lstStyle/>
                    <a:p>
                      <a:r>
                        <a:rPr lang="en-US" sz="1300"/>
                        <a:t>Implementing Customizable Online Food Ordering System Using Web Based Application</a:t>
                      </a:r>
                      <a:endParaRPr lang="en-GB" sz="1300"/>
                    </a:p>
                  </a:txBody>
                  <a:tcPr marL="67604" marR="67604" marT="33803" marB="33803"/>
                </a:tc>
                <a:tc>
                  <a:txBody>
                    <a:bodyPr/>
                    <a:lstStyle/>
                    <a:p>
                      <a:r>
                        <a:rPr lang="en-GB" sz="1300"/>
                        <a:t>Varsha Chavan, Priya Jadhav,Snehal Korade</a:t>
                      </a:r>
                    </a:p>
                  </a:txBody>
                  <a:tcPr marL="67604" marR="67604" marT="33803" marB="33803"/>
                </a:tc>
                <a:tc>
                  <a:txBody>
                    <a:bodyPr/>
                    <a:lstStyle/>
                    <a:p>
                      <a:r>
                        <a:rPr lang="en-US" sz="1300"/>
                        <a:t>2015</a:t>
                      </a:r>
                      <a:endParaRPr lang="en-GB" sz="1300"/>
                    </a:p>
                  </a:txBody>
                  <a:tcPr marL="67604" marR="67604" marT="33803" marB="33803"/>
                </a:tc>
                <a:tc>
                  <a:txBody>
                    <a:bodyPr/>
                    <a:lstStyle/>
                    <a:p>
                      <a:r>
                        <a:rPr lang="en-US" sz="1300"/>
                        <a:t>International Journal of Innovative Science, Engineering Technology</a:t>
                      </a:r>
                      <a:endParaRPr lang="en-GB" sz="1300"/>
                    </a:p>
                  </a:txBody>
                  <a:tcPr marL="67604" marR="67604" marT="33803" marB="33803"/>
                </a:tc>
                <a:extLst>
                  <a:ext uri="{0D108BD9-81ED-4DB2-BD59-A6C34878D82A}">
                    <a16:rowId xmlns:a16="http://schemas.microsoft.com/office/drawing/2014/main" val="2530641884"/>
                  </a:ext>
                </a:extLst>
              </a:tr>
              <a:tr h="911100">
                <a:tc>
                  <a:txBody>
                    <a:bodyPr/>
                    <a:lstStyle/>
                    <a:p>
                      <a:r>
                        <a:rPr lang="en-US" sz="1300"/>
                        <a:t>3</a:t>
                      </a:r>
                      <a:endParaRPr lang="en-GB" sz="1300"/>
                    </a:p>
                  </a:txBody>
                  <a:tcPr marL="67604" marR="67604" marT="33803" marB="33803"/>
                </a:tc>
                <a:tc>
                  <a:txBody>
                    <a:bodyPr/>
                    <a:lstStyle/>
                    <a:p>
                      <a:r>
                        <a:rPr lang="en-US" sz="1300"/>
                        <a:t>Digital dining in Restaurants using Android</a:t>
                      </a:r>
                      <a:endParaRPr lang="en-GB" sz="1300"/>
                    </a:p>
                  </a:txBody>
                  <a:tcPr marL="67604" marR="67604" marT="33803" marB="33803"/>
                </a:tc>
                <a:tc>
                  <a:txBody>
                    <a:bodyPr/>
                    <a:lstStyle/>
                    <a:p>
                      <a:r>
                        <a:rPr lang="en-GB" sz="1300"/>
                        <a:t>Resham Shinde, Priyanka Thakare</a:t>
                      </a:r>
                    </a:p>
                  </a:txBody>
                  <a:tcPr marL="67604" marR="67604" marT="33803" marB="33803"/>
                </a:tc>
                <a:tc>
                  <a:txBody>
                    <a:bodyPr/>
                    <a:lstStyle/>
                    <a:p>
                      <a:r>
                        <a:rPr lang="en-US" sz="1300"/>
                        <a:t>2014</a:t>
                      </a:r>
                      <a:endParaRPr lang="en-GB" sz="1300"/>
                    </a:p>
                  </a:txBody>
                  <a:tcPr marL="67604" marR="67604" marT="33803" marB="33803"/>
                </a:tc>
                <a:tc>
                  <a:txBody>
                    <a:bodyPr/>
                    <a:lstStyle/>
                    <a:p>
                      <a:r>
                        <a:rPr lang="en-US" sz="1300"/>
                        <a:t>International Journal of Advance Research in Computer Science and Management Studies</a:t>
                      </a:r>
                      <a:endParaRPr lang="en-GB" sz="1300"/>
                    </a:p>
                  </a:txBody>
                  <a:tcPr marL="67604" marR="67604" marT="33803" marB="33803"/>
                </a:tc>
                <a:extLst>
                  <a:ext uri="{0D108BD9-81ED-4DB2-BD59-A6C34878D82A}">
                    <a16:rowId xmlns:a16="http://schemas.microsoft.com/office/drawing/2014/main" val="4033482068"/>
                  </a:ext>
                </a:extLst>
              </a:tr>
              <a:tr h="708893">
                <a:tc>
                  <a:txBody>
                    <a:bodyPr/>
                    <a:lstStyle/>
                    <a:p>
                      <a:r>
                        <a:rPr lang="en-US" sz="1300"/>
                        <a:t>4</a:t>
                      </a:r>
                      <a:endParaRPr lang="en-GB" sz="1300"/>
                    </a:p>
                  </a:txBody>
                  <a:tcPr marL="67604" marR="67604" marT="33803" marB="33803"/>
                </a:tc>
                <a:tc>
                  <a:txBody>
                    <a:bodyPr/>
                    <a:lstStyle/>
                    <a:p>
                      <a:r>
                        <a:rPr lang="en-GB" sz="1300"/>
                        <a:t>Digital Ordering System for Restaurant Using Android</a:t>
                      </a:r>
                    </a:p>
                  </a:txBody>
                  <a:tcPr marL="67604" marR="67604" marT="33803" marB="33803"/>
                </a:tc>
                <a:tc>
                  <a:txBody>
                    <a:bodyPr/>
                    <a:lstStyle/>
                    <a:p>
                      <a:r>
                        <a:rPr lang="en-GB" sz="1300"/>
                        <a:t>Niranjan Jadhav, Apurva Joshi, </a:t>
                      </a:r>
                    </a:p>
                  </a:txBody>
                  <a:tcPr marL="67604" marR="67604" marT="33803" marB="33803"/>
                </a:tc>
                <a:tc>
                  <a:txBody>
                    <a:bodyPr/>
                    <a:lstStyle/>
                    <a:p>
                      <a:r>
                        <a:rPr lang="en-US" sz="1300"/>
                        <a:t>2013</a:t>
                      </a:r>
                      <a:endParaRPr lang="en-GB" sz="1300"/>
                    </a:p>
                  </a:txBody>
                  <a:tcPr marL="67604" marR="67604" marT="33803" marB="33803"/>
                </a:tc>
                <a:tc>
                  <a:txBody>
                    <a:bodyPr/>
                    <a:lstStyle/>
                    <a:p>
                      <a:r>
                        <a:rPr lang="en-US" sz="1300"/>
                        <a:t>International Journal of Scientific and Research Publications</a:t>
                      </a:r>
                      <a:endParaRPr lang="en-GB" sz="1300"/>
                    </a:p>
                  </a:txBody>
                  <a:tcPr marL="67604" marR="67604" marT="33803" marB="33803"/>
                </a:tc>
                <a:extLst>
                  <a:ext uri="{0D108BD9-81ED-4DB2-BD59-A6C34878D82A}">
                    <a16:rowId xmlns:a16="http://schemas.microsoft.com/office/drawing/2014/main" val="3261251291"/>
                  </a:ext>
                </a:extLst>
              </a:tr>
            </a:tbl>
          </a:graphicData>
        </a:graphic>
      </p:graphicFrame>
    </p:spTree>
    <p:extLst>
      <p:ext uri="{BB962C8B-B14F-4D97-AF65-F5344CB8AC3E}">
        <p14:creationId xmlns:p14="http://schemas.microsoft.com/office/powerpoint/2010/main" val="4126411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628ECF-68FA-50EB-2E24-A3A2CB9E100B}"/>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PROBLEM STATEMENT</a:t>
            </a:r>
            <a:endParaRPr lang="en-GB"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52ECD9F-6792-69D8-FBC1-7443C301B57E}"/>
              </a:ext>
            </a:extLst>
          </p:cNvPr>
          <p:cNvSpPr>
            <a:spLocks noGrp="1"/>
          </p:cNvSpPr>
          <p:nvPr>
            <p:ph idx="1"/>
          </p:nvPr>
        </p:nvSpPr>
        <p:spPr>
          <a:xfrm>
            <a:off x="4447308" y="591344"/>
            <a:ext cx="6906491" cy="5585619"/>
          </a:xfrm>
        </p:spPr>
        <p:txBody>
          <a:bodyPr anchor="ctr">
            <a:normAutofit/>
          </a:bodyPr>
          <a:lstStyle/>
          <a:p>
            <a:r>
              <a:rPr lang="en-US" sz="2000" dirty="0"/>
              <a:t>The main objective of the Online Food Ordering System is to manage the details of menu Category, Food, Delivery Address, Order, payment and automate the existing manual system with the help of advance computerized software so, that valuable data can be stored for longer period with easy accessing and manipulation of the same.</a:t>
            </a:r>
          </a:p>
          <a:p>
            <a:r>
              <a:rPr lang="en-US" sz="2000" dirty="0"/>
              <a:t>The registered user can access the account with valid credentials. User can surf the food item according to categories, Cash and card payment options are available to user. User can track their orders with the food details. In Online Food Ordering System Admin can handle the functionalities like add new food items, edit/delete food items, Enable/Disable the food items according to season and availability. Admin have authority to view order details and update the delivery status of food. The payment transaction and user details are also viewable to admin.</a:t>
            </a:r>
            <a:endParaRPr lang="en-GB" sz="2000" dirty="0"/>
          </a:p>
        </p:txBody>
      </p:sp>
    </p:spTree>
    <p:extLst>
      <p:ext uri="{BB962C8B-B14F-4D97-AF65-F5344CB8AC3E}">
        <p14:creationId xmlns:p14="http://schemas.microsoft.com/office/powerpoint/2010/main" val="1915038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D5E8-B9C7-E30F-50C4-192C9BF5E72F}"/>
              </a:ext>
            </a:extLst>
          </p:cNvPr>
          <p:cNvSpPr>
            <a:spLocks noGrp="1"/>
          </p:cNvSpPr>
          <p:nvPr>
            <p:ph type="title"/>
          </p:nvPr>
        </p:nvSpPr>
        <p:spPr>
          <a:xfrm>
            <a:off x="4965430" y="629268"/>
            <a:ext cx="6586491" cy="1286160"/>
          </a:xfrm>
        </p:spPr>
        <p:txBody>
          <a:bodyPr anchor="b">
            <a:normAutofit/>
          </a:bodyPr>
          <a:lstStyle/>
          <a:p>
            <a:r>
              <a:rPr lang="en-GB" dirty="0"/>
              <a:t>MODULES</a:t>
            </a:r>
          </a:p>
        </p:txBody>
      </p:sp>
      <p:sp>
        <p:nvSpPr>
          <p:cNvPr id="3" name="Content Placeholder 2">
            <a:extLst>
              <a:ext uri="{FF2B5EF4-FFF2-40B4-BE49-F238E27FC236}">
                <a16:creationId xmlns:a16="http://schemas.microsoft.com/office/drawing/2014/main" id="{55E21511-FEBA-E056-95E6-F5E32F0B10A4}"/>
              </a:ext>
            </a:extLst>
          </p:cNvPr>
          <p:cNvSpPr>
            <a:spLocks noGrp="1"/>
          </p:cNvSpPr>
          <p:nvPr>
            <p:ph idx="1"/>
          </p:nvPr>
        </p:nvSpPr>
        <p:spPr>
          <a:xfrm>
            <a:off x="4965431" y="2438400"/>
            <a:ext cx="6586489" cy="3785419"/>
          </a:xfrm>
        </p:spPr>
        <p:txBody>
          <a:bodyPr>
            <a:normAutofit/>
          </a:bodyPr>
          <a:lstStyle/>
          <a:p>
            <a:r>
              <a:rPr lang="en-GB" sz="2000" dirty="0"/>
              <a:t>We are basically dividing our project into seven modules. </a:t>
            </a:r>
          </a:p>
          <a:p>
            <a:r>
              <a:rPr lang="en-GB" sz="2000" dirty="0"/>
              <a:t>Register</a:t>
            </a:r>
          </a:p>
          <a:p>
            <a:r>
              <a:rPr lang="en-GB" sz="2000" dirty="0"/>
              <a:t>Login</a:t>
            </a:r>
          </a:p>
          <a:p>
            <a:r>
              <a:rPr lang="en-GB" sz="2000" dirty="0"/>
              <a:t>Forget password login entry</a:t>
            </a:r>
          </a:p>
          <a:p>
            <a:r>
              <a:rPr lang="en-GB" sz="2000" dirty="0"/>
              <a:t>Display menu</a:t>
            </a:r>
          </a:p>
          <a:p>
            <a:r>
              <a:rPr lang="en-GB" sz="2000" dirty="0"/>
              <a:t>Product add cart</a:t>
            </a:r>
          </a:p>
          <a:p>
            <a:r>
              <a:rPr lang="en-GB" sz="2000" dirty="0"/>
              <a:t>Transaction menu</a:t>
            </a:r>
          </a:p>
          <a:p>
            <a:r>
              <a:rPr lang="en-GB" sz="2000" dirty="0"/>
              <a:t>Order successfully placed</a:t>
            </a:r>
          </a:p>
          <a:p>
            <a:endParaRPr lang="en-GB" sz="2000" dirty="0"/>
          </a:p>
        </p:txBody>
      </p:sp>
      <p:pic>
        <p:nvPicPr>
          <p:cNvPr id="5" name="Picture 4" descr="Person writing on a notepad">
            <a:extLst>
              <a:ext uri="{FF2B5EF4-FFF2-40B4-BE49-F238E27FC236}">
                <a16:creationId xmlns:a16="http://schemas.microsoft.com/office/drawing/2014/main" id="{CF1F19DB-B690-9B63-7CEC-516F7D970AEC}"/>
              </a:ext>
            </a:extLst>
          </p:cNvPr>
          <p:cNvPicPr>
            <a:picLocks noChangeAspect="1"/>
          </p:cNvPicPr>
          <p:nvPr/>
        </p:nvPicPr>
        <p:blipFill rotWithShape="1">
          <a:blip r:embed="rId2"/>
          <a:srcRect l="26908" r="19524"/>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37BA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920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4C92E-D960-80C9-4661-E041A9D0C72B}"/>
              </a:ext>
            </a:extLst>
          </p:cNvPr>
          <p:cNvSpPr>
            <a:spLocks noGrp="1"/>
          </p:cNvSpPr>
          <p:nvPr>
            <p:ph type="title"/>
          </p:nvPr>
        </p:nvSpPr>
        <p:spPr>
          <a:xfrm>
            <a:off x="838200" y="365125"/>
            <a:ext cx="10515600" cy="1325563"/>
          </a:xfrm>
        </p:spPr>
        <p:txBody>
          <a:bodyPr>
            <a:normAutofit/>
          </a:bodyPr>
          <a:lstStyle/>
          <a:p>
            <a:r>
              <a:rPr lang="en-US" sz="5400" dirty="0"/>
              <a:t>Tools</a:t>
            </a:r>
            <a:endParaRPr lang="en-GB"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3599B0F-1C8B-2CB6-D0DD-1127B2A1FAF1}"/>
              </a:ext>
            </a:extLst>
          </p:cNvPr>
          <p:cNvSpPr>
            <a:spLocks noGrp="1"/>
          </p:cNvSpPr>
          <p:nvPr>
            <p:ph idx="1"/>
          </p:nvPr>
        </p:nvSpPr>
        <p:spPr>
          <a:xfrm>
            <a:off x="838200" y="1929384"/>
            <a:ext cx="10515600" cy="4251960"/>
          </a:xfrm>
        </p:spPr>
        <p:txBody>
          <a:bodyPr>
            <a:normAutofit/>
          </a:bodyPr>
          <a:lstStyle/>
          <a:p>
            <a:pPr marL="0" indent="0" eaLnBrk="0" fontAlgn="base" hangingPunct="0">
              <a:lnSpc>
                <a:spcPct val="120000"/>
              </a:lnSpc>
              <a:spcBef>
                <a:spcPts val="0"/>
              </a:spcBef>
            </a:pPr>
            <a:r>
              <a:rPr kumimoji="0" lang="en-US" altLang="zh-TW" sz="2400" b="0" i="0" u="none" strike="noStrike" cap="none" normalizeH="0" baseline="0" dirty="0">
                <a:ln>
                  <a:noFill/>
                </a:ln>
                <a:solidFill>
                  <a:schemeClr val="tx1">
                    <a:lumMod val="95000"/>
                    <a:lumOff val="5000"/>
                  </a:schemeClr>
                </a:solidFill>
                <a:effectLst/>
                <a:latin typeface="Calibri" panose="020F0502020204030204" pitchFamily="34" charset="0"/>
                <a:ea typeface="新細明體" panose="02020500000000000000" pitchFamily="18" charset="-120"/>
                <a:cs typeface="Calibri" panose="020F0502020204030204" pitchFamily="34" charset="0"/>
              </a:rPr>
              <a:t>Operating System : windows 10,11 later</a:t>
            </a:r>
          </a:p>
          <a:p>
            <a:pPr marL="0" indent="0" eaLnBrk="0" fontAlgn="base" hangingPunct="0">
              <a:lnSpc>
                <a:spcPct val="120000"/>
              </a:lnSpc>
              <a:spcBef>
                <a:spcPts val="0"/>
              </a:spcBef>
            </a:pPr>
            <a:r>
              <a:rPr lang="en-US" altLang="zh-TW" sz="2400" dirty="0">
                <a:solidFill>
                  <a:schemeClr val="tx1">
                    <a:lumMod val="95000"/>
                    <a:lumOff val="5000"/>
                  </a:schemeClr>
                </a:solidFill>
                <a:latin typeface="Calibri" panose="020F0502020204030204" pitchFamily="34" charset="0"/>
                <a:ea typeface="新細明體" panose="02020500000000000000" pitchFamily="18" charset="-120"/>
                <a:cs typeface="Calibri" panose="020F0502020204030204" pitchFamily="34" charset="0"/>
              </a:rPr>
              <a:t>Web Server : Tomcat version 10</a:t>
            </a:r>
          </a:p>
          <a:p>
            <a:pPr marL="0" indent="0" eaLnBrk="0" fontAlgn="base" hangingPunct="0">
              <a:lnSpc>
                <a:spcPct val="120000"/>
              </a:lnSpc>
              <a:spcBef>
                <a:spcPts val="0"/>
              </a:spcBef>
            </a:pPr>
            <a:r>
              <a:rPr lang="en-US" altLang="zh-TW" sz="2400" dirty="0">
                <a:solidFill>
                  <a:schemeClr val="tx1">
                    <a:lumMod val="95000"/>
                    <a:lumOff val="5000"/>
                  </a:schemeClr>
                </a:solidFill>
                <a:latin typeface="Calibri" panose="020F0502020204030204" pitchFamily="34" charset="0"/>
                <a:ea typeface="新細明體" panose="02020500000000000000" pitchFamily="18" charset="-120"/>
                <a:cs typeface="Calibri" panose="020F0502020204030204" pitchFamily="34" charset="0"/>
              </a:rPr>
              <a:t>Database server : My SQL </a:t>
            </a:r>
          </a:p>
          <a:p>
            <a:pPr marL="0" indent="0" eaLnBrk="0" fontAlgn="base" hangingPunct="0">
              <a:lnSpc>
                <a:spcPct val="120000"/>
              </a:lnSpc>
              <a:spcBef>
                <a:spcPts val="0"/>
              </a:spcBef>
            </a:pPr>
            <a:r>
              <a:rPr lang="en-US" altLang="zh-TW" sz="2400" dirty="0">
                <a:latin typeface="Calibri" panose="020F0502020204030204" pitchFamily="34" charset="0"/>
                <a:ea typeface="新細明體" panose="02020500000000000000" pitchFamily="18" charset="-120"/>
                <a:cs typeface="Calibri" panose="020F0502020204030204" pitchFamily="34" charset="0"/>
              </a:rPr>
              <a:t> </a:t>
            </a:r>
            <a:r>
              <a:rPr kumimoji="0" lang="en-US" altLang="zh-TW" sz="2400" b="0" i="0" u="none" strike="noStrike" cap="none" normalizeH="0" baseline="0" dirty="0">
                <a:ln>
                  <a:noFill/>
                </a:ln>
                <a:effectLst/>
                <a:latin typeface="Calibri" panose="020F0502020204030204" pitchFamily="34" charset="0"/>
                <a:ea typeface="新細明體" panose="02020500000000000000" pitchFamily="18" charset="-120"/>
                <a:cs typeface="Calibri" panose="020F0502020204030204" pitchFamily="34" charset="0"/>
              </a:rPr>
              <a:t>Runtime Environment :Java Runtime Environment 5.0</a:t>
            </a:r>
          </a:p>
          <a:p>
            <a:pPr marL="0" indent="0" eaLnBrk="0" fontAlgn="base" hangingPunct="0">
              <a:lnSpc>
                <a:spcPct val="120000"/>
              </a:lnSpc>
              <a:spcBef>
                <a:spcPts val="0"/>
              </a:spcBef>
            </a:pPr>
            <a:r>
              <a:rPr kumimoji="0" lang="en-US" altLang="zh-TW" sz="2400" b="0" i="0" u="none" strike="noStrike" cap="none" normalizeH="0" baseline="0" dirty="0">
                <a:ln>
                  <a:noFill/>
                </a:ln>
                <a:effectLst/>
                <a:latin typeface="Calibri" panose="020F0502020204030204" pitchFamily="34" charset="0"/>
                <a:ea typeface="新細明體" panose="02020500000000000000" pitchFamily="18" charset="-120"/>
                <a:cs typeface="Calibri" panose="020F0502020204030204" pitchFamily="34" charset="0"/>
              </a:rPr>
              <a:t>Development tools: Eclipse</a:t>
            </a:r>
          </a:p>
          <a:p>
            <a:pPr marL="0" indent="0" eaLnBrk="0" fontAlgn="base" hangingPunct="0">
              <a:lnSpc>
                <a:spcPct val="120000"/>
              </a:lnSpc>
              <a:spcBef>
                <a:spcPts val="0"/>
              </a:spcBef>
            </a:pPr>
            <a:r>
              <a:rPr kumimoji="0" lang="en-US" altLang="zh-TW" sz="2400" b="0" i="0" u="none" strike="noStrike" cap="none" normalizeH="0" baseline="0" dirty="0">
                <a:ln>
                  <a:noFill/>
                </a:ln>
                <a:effectLst/>
                <a:latin typeface="Calibri" panose="020F0502020204030204" pitchFamily="34" charset="0"/>
                <a:ea typeface="新細明體" panose="02020500000000000000" pitchFamily="18" charset="-120"/>
                <a:cs typeface="Calibri" panose="020F0502020204030204" pitchFamily="34" charset="0"/>
              </a:rPr>
              <a:t>Web Browser : chrome,edge,firefox,brave</a:t>
            </a:r>
          </a:p>
          <a:p>
            <a:endParaRPr lang="en-GB" sz="1000" dirty="0"/>
          </a:p>
        </p:txBody>
      </p:sp>
    </p:spTree>
    <p:extLst>
      <p:ext uri="{BB962C8B-B14F-4D97-AF65-F5344CB8AC3E}">
        <p14:creationId xmlns:p14="http://schemas.microsoft.com/office/powerpoint/2010/main" val="187664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2F6A-969B-7062-4F30-7F151BDE7A80}"/>
              </a:ext>
            </a:extLst>
          </p:cNvPr>
          <p:cNvSpPr>
            <a:spLocks noGrp="1"/>
          </p:cNvSpPr>
          <p:nvPr>
            <p:ph type="title"/>
          </p:nvPr>
        </p:nvSpPr>
        <p:spPr>
          <a:xfrm>
            <a:off x="960100" y="978102"/>
            <a:ext cx="10588434" cy="1062644"/>
          </a:xfrm>
        </p:spPr>
        <p:txBody>
          <a:bodyPr anchor="b">
            <a:normAutofit/>
          </a:bodyPr>
          <a:lstStyle/>
          <a:p>
            <a:br>
              <a:rPr lang="en-GB" sz="3400" dirty="0"/>
            </a:br>
            <a:r>
              <a:rPr lang="en-GB" sz="3400" dirty="0"/>
              <a:t>WORK ALLOCATION</a:t>
            </a:r>
          </a:p>
        </p:txBody>
      </p:sp>
      <p:cxnSp>
        <p:nvCxnSpPr>
          <p:cNvPr id="10" name="Straight Connector 9">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Checkmark">
            <a:extLst>
              <a:ext uri="{FF2B5EF4-FFF2-40B4-BE49-F238E27FC236}">
                <a16:creationId xmlns:a16="http://schemas.microsoft.com/office/drawing/2014/main" id="{B28479D8-E492-0928-831E-99EBD0374B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3206" y="2811104"/>
            <a:ext cx="2928114" cy="2928114"/>
          </a:xfrm>
          <a:prstGeom prst="rect">
            <a:avLst/>
          </a:prstGeom>
        </p:spPr>
      </p:pic>
      <p:sp>
        <p:nvSpPr>
          <p:cNvPr id="3" name="Content Placeholder 2">
            <a:extLst>
              <a:ext uri="{FF2B5EF4-FFF2-40B4-BE49-F238E27FC236}">
                <a16:creationId xmlns:a16="http://schemas.microsoft.com/office/drawing/2014/main" id="{5F47AC79-E4B0-6FE7-A980-E5EACC498A5D}"/>
              </a:ext>
            </a:extLst>
          </p:cNvPr>
          <p:cNvSpPr>
            <a:spLocks noGrp="1"/>
          </p:cNvSpPr>
          <p:nvPr>
            <p:ph idx="1"/>
          </p:nvPr>
        </p:nvSpPr>
        <p:spPr>
          <a:xfrm>
            <a:off x="4955354" y="2682433"/>
            <a:ext cx="6282169" cy="3215749"/>
          </a:xfrm>
        </p:spPr>
        <p:txBody>
          <a:bodyPr>
            <a:normAutofit/>
          </a:bodyPr>
          <a:lstStyle/>
          <a:p>
            <a:r>
              <a:rPr lang="en-GB" sz="2400" dirty="0"/>
              <a:t>SRIKAR KANCHE : JSP CODE</a:t>
            </a:r>
          </a:p>
          <a:p>
            <a:r>
              <a:rPr lang="en-GB" sz="2400" dirty="0"/>
              <a:t>YESHWANTH : DATABASES CONNECTIVETY</a:t>
            </a:r>
          </a:p>
          <a:p>
            <a:r>
              <a:rPr lang="en-GB" sz="2400" dirty="0"/>
              <a:t>SUBRAMANYAM : SERVLET CODE</a:t>
            </a:r>
          </a:p>
          <a:p>
            <a:r>
              <a:rPr lang="en-GB" sz="2400" dirty="0"/>
              <a:t>VENKATA SAI ADITHYA  GATHERING PACKAGES AND DATABASES</a:t>
            </a:r>
          </a:p>
        </p:txBody>
      </p:sp>
    </p:spTree>
    <p:extLst>
      <p:ext uri="{BB962C8B-B14F-4D97-AF65-F5344CB8AC3E}">
        <p14:creationId xmlns:p14="http://schemas.microsoft.com/office/powerpoint/2010/main" val="3605560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3647E6-B7C2-96F4-60FF-23E80976A282}"/>
              </a:ext>
            </a:extLst>
          </p:cNvPr>
          <p:cNvSpPr>
            <a:spLocks noGrp="1"/>
          </p:cNvSpPr>
          <p:nvPr>
            <p:ph type="title"/>
          </p:nvPr>
        </p:nvSpPr>
        <p:spPr>
          <a:xfrm>
            <a:off x="5297762" y="329184"/>
            <a:ext cx="6251110" cy="1783080"/>
          </a:xfrm>
        </p:spPr>
        <p:txBody>
          <a:bodyPr anchor="b">
            <a:normAutofit/>
          </a:bodyPr>
          <a:lstStyle/>
          <a:p>
            <a:r>
              <a:rPr lang="en-IN" sz="5400" dirty="0"/>
              <a:t>Conclusion</a:t>
            </a:r>
            <a:endParaRPr lang="en-GB" sz="5400" dirty="0"/>
          </a:p>
        </p:txBody>
      </p:sp>
      <p:pic>
        <p:nvPicPr>
          <p:cNvPr id="5" name="Picture 4" descr="Hand drawn illustration of assorted desserts and drinks">
            <a:extLst>
              <a:ext uri="{FF2B5EF4-FFF2-40B4-BE49-F238E27FC236}">
                <a16:creationId xmlns:a16="http://schemas.microsoft.com/office/drawing/2014/main" id="{8299E659-AE18-5460-54E5-6F218D24B2F8}"/>
              </a:ext>
            </a:extLst>
          </p:cNvPr>
          <p:cNvPicPr>
            <a:picLocks noChangeAspect="1"/>
          </p:cNvPicPr>
          <p:nvPr/>
        </p:nvPicPr>
        <p:blipFill rotWithShape="1">
          <a:blip r:embed="rId2"/>
          <a:srcRect l="17496" r="2579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995A56-027A-5686-E39E-E53967B72FEC}"/>
              </a:ext>
            </a:extLst>
          </p:cNvPr>
          <p:cNvSpPr>
            <a:spLocks noGrp="1"/>
          </p:cNvSpPr>
          <p:nvPr>
            <p:ph idx="1"/>
          </p:nvPr>
        </p:nvSpPr>
        <p:spPr>
          <a:xfrm>
            <a:off x="5297762" y="2706624"/>
            <a:ext cx="6251110" cy="3483864"/>
          </a:xfrm>
        </p:spPr>
        <p:txBody>
          <a:bodyPr>
            <a:normAutofit/>
          </a:bodyPr>
          <a:lstStyle/>
          <a:p>
            <a:pPr marL="0" indent="0">
              <a:buNone/>
            </a:pPr>
            <a:r>
              <a:rPr lang="en-US" sz="1700" dirty="0"/>
              <a:t>An online food ordering system is developed where the  customers can make an order for the food and avoid the hassles of waiting for the order to be taken by the waiter. Using the application, the end users register online, read the E-menu card and select the food from the e-menu card to order food online. Once the customer selects the required food item the chef will be able to see the results on the screen and start processing the food. This application nullifies the need of a waiter or reduces the workload of the waiter. The advantage is that in a crowded restaurant there will be chances that the waiters are overloaded with orders, and they are unable to meet the requirements of the customer in a satisfactory manner. Therefore, by using this application, the users can directly place the order for food to the chef online.</a:t>
            </a:r>
            <a:endParaRPr lang="en-GB" sz="1700" dirty="0"/>
          </a:p>
        </p:txBody>
      </p:sp>
    </p:spTree>
    <p:extLst>
      <p:ext uri="{BB962C8B-B14F-4D97-AF65-F5344CB8AC3E}">
        <p14:creationId xmlns:p14="http://schemas.microsoft.com/office/powerpoint/2010/main" val="3395706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TotalTime>
  <Words>650</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Meiryo</vt:lpstr>
      <vt:lpstr>Arial</vt:lpstr>
      <vt:lpstr>Calibri</vt:lpstr>
      <vt:lpstr>Calibri Light</vt:lpstr>
      <vt:lpstr>Office Theme</vt:lpstr>
      <vt:lpstr>FOODIEE SYSTEM</vt:lpstr>
      <vt:lpstr>Table of contents</vt:lpstr>
      <vt:lpstr>INTRODUCTION</vt:lpstr>
      <vt:lpstr>LITERATURE SURVEY </vt:lpstr>
      <vt:lpstr>PROBLEM STATEMENT</vt:lpstr>
      <vt:lpstr>MODULES</vt:lpstr>
      <vt:lpstr>Tools</vt:lpstr>
      <vt:lpstr> WORK ALLOCATION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FOODIEE SYSTEM</dc:title>
  <dc:creator>SRIKAR KANCHE</dc:creator>
  <cp:lastModifiedBy>SRIKAR KANCHE</cp:lastModifiedBy>
  <cp:revision>7</cp:revision>
  <dcterms:created xsi:type="dcterms:W3CDTF">2022-08-07T06:29:56Z</dcterms:created>
  <dcterms:modified xsi:type="dcterms:W3CDTF">2022-08-08T08:28:48Z</dcterms:modified>
</cp:coreProperties>
</file>