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6" r:id="rId8"/>
    <p:sldId id="267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82B18-DE47-451C-AC4A-EACF51875C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18A67E-0FB3-4334-BC8B-6E48F75BFD34}">
      <dgm:prSet/>
      <dgm:spPr/>
      <dgm:t>
        <a:bodyPr/>
        <a:lstStyle/>
        <a:p>
          <a:r>
            <a:rPr lang="en-US"/>
            <a:t>Project Area</a:t>
          </a:r>
        </a:p>
      </dgm:t>
    </dgm:pt>
    <dgm:pt modelId="{81B670EA-FC73-49E5-BA03-07AFC842BA90}" type="parTrans" cxnId="{476500E1-1B64-4193-A5D7-11023B26B0B0}">
      <dgm:prSet/>
      <dgm:spPr/>
      <dgm:t>
        <a:bodyPr/>
        <a:lstStyle/>
        <a:p>
          <a:endParaRPr lang="en-US"/>
        </a:p>
      </dgm:t>
    </dgm:pt>
    <dgm:pt modelId="{7480092C-2931-4A24-81DC-DDA58D2210F3}" type="sibTrans" cxnId="{476500E1-1B64-4193-A5D7-11023B26B0B0}">
      <dgm:prSet/>
      <dgm:spPr/>
      <dgm:t>
        <a:bodyPr/>
        <a:lstStyle/>
        <a:p>
          <a:endParaRPr lang="en-US"/>
        </a:p>
      </dgm:t>
    </dgm:pt>
    <dgm:pt modelId="{EFCED126-B675-46CC-801B-034B3764CC17}">
      <dgm:prSet/>
      <dgm:spPr/>
      <dgm:t>
        <a:bodyPr/>
        <a:lstStyle/>
        <a:p>
          <a:r>
            <a:rPr lang="en-US"/>
            <a:t>Literature Survey</a:t>
          </a:r>
        </a:p>
      </dgm:t>
    </dgm:pt>
    <dgm:pt modelId="{E9C74BC4-2221-4458-9120-22A0FDA608CA}" type="parTrans" cxnId="{499EFCF0-A2AB-49F5-AA93-B37464140C54}">
      <dgm:prSet/>
      <dgm:spPr/>
      <dgm:t>
        <a:bodyPr/>
        <a:lstStyle/>
        <a:p>
          <a:endParaRPr lang="en-US"/>
        </a:p>
      </dgm:t>
    </dgm:pt>
    <dgm:pt modelId="{53C91498-332A-4544-A037-2355E41F871E}" type="sibTrans" cxnId="{499EFCF0-A2AB-49F5-AA93-B37464140C54}">
      <dgm:prSet/>
      <dgm:spPr/>
      <dgm:t>
        <a:bodyPr/>
        <a:lstStyle/>
        <a:p>
          <a:endParaRPr lang="en-US"/>
        </a:p>
      </dgm:t>
    </dgm:pt>
    <dgm:pt modelId="{570EC856-FB7E-4D4F-8F52-943115C57F4E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0A1E5EE9-B1F8-4847-9FAD-9F4D5FDEFD4C}" type="parTrans" cxnId="{9B5B0596-FEE6-478D-A461-E3C347AE4D09}">
      <dgm:prSet/>
      <dgm:spPr/>
      <dgm:t>
        <a:bodyPr/>
        <a:lstStyle/>
        <a:p>
          <a:endParaRPr lang="en-US"/>
        </a:p>
      </dgm:t>
    </dgm:pt>
    <dgm:pt modelId="{0AB190F8-C0C6-4436-8690-BC402EE50742}" type="sibTrans" cxnId="{9B5B0596-FEE6-478D-A461-E3C347AE4D09}">
      <dgm:prSet/>
      <dgm:spPr/>
      <dgm:t>
        <a:bodyPr/>
        <a:lstStyle/>
        <a:p>
          <a:endParaRPr lang="en-US"/>
        </a:p>
      </dgm:t>
    </dgm:pt>
    <dgm:pt modelId="{BC885827-25D9-428F-8DBA-4EA9332565E5}">
      <dgm:prSet/>
      <dgm:spPr/>
      <dgm:t>
        <a:bodyPr/>
        <a:lstStyle/>
        <a:p>
          <a:r>
            <a:rPr lang="en-US"/>
            <a:t>Our Approach</a:t>
          </a:r>
        </a:p>
      </dgm:t>
    </dgm:pt>
    <dgm:pt modelId="{88A128EF-D3A6-4499-9E50-0EC69C775130}" type="parTrans" cxnId="{AD686ACB-B738-4B96-82C3-7495CFCAF5D8}">
      <dgm:prSet/>
      <dgm:spPr/>
      <dgm:t>
        <a:bodyPr/>
        <a:lstStyle/>
        <a:p>
          <a:endParaRPr lang="en-US"/>
        </a:p>
      </dgm:t>
    </dgm:pt>
    <dgm:pt modelId="{B0E4E260-EBF8-4E6A-A718-899F5E653B50}" type="sibTrans" cxnId="{AD686ACB-B738-4B96-82C3-7495CFCAF5D8}">
      <dgm:prSet/>
      <dgm:spPr/>
      <dgm:t>
        <a:bodyPr/>
        <a:lstStyle/>
        <a:p>
          <a:endParaRPr lang="en-US"/>
        </a:p>
      </dgm:t>
    </dgm:pt>
    <dgm:pt modelId="{3845BDC3-32D8-4CE8-8BBF-08C99FFF2A18}">
      <dgm:prSet/>
      <dgm:spPr/>
      <dgm:t>
        <a:bodyPr/>
        <a:lstStyle/>
        <a:p>
          <a:r>
            <a:rPr lang="en-US"/>
            <a:t>Conclusion</a:t>
          </a:r>
        </a:p>
      </dgm:t>
    </dgm:pt>
    <dgm:pt modelId="{660BB6A7-3F27-46CF-B28E-B036B94BFF57}" type="parTrans" cxnId="{01C0371C-CD6D-44B8-82DB-4E3CE5EAA32E}">
      <dgm:prSet/>
      <dgm:spPr/>
      <dgm:t>
        <a:bodyPr/>
        <a:lstStyle/>
        <a:p>
          <a:endParaRPr lang="en-US"/>
        </a:p>
      </dgm:t>
    </dgm:pt>
    <dgm:pt modelId="{02E3E308-4156-4E04-AB40-7126F7905F78}" type="sibTrans" cxnId="{01C0371C-CD6D-44B8-82DB-4E3CE5EAA32E}">
      <dgm:prSet/>
      <dgm:spPr/>
      <dgm:t>
        <a:bodyPr/>
        <a:lstStyle/>
        <a:p>
          <a:endParaRPr lang="en-US"/>
        </a:p>
      </dgm:t>
    </dgm:pt>
    <dgm:pt modelId="{627FD6B6-9D72-4AFB-A47E-A763B43991CE}" type="pres">
      <dgm:prSet presAssocID="{A9382B18-DE47-451C-AC4A-EACF51875C5A}" presName="root" presStyleCnt="0">
        <dgm:presLayoutVars>
          <dgm:dir/>
          <dgm:resizeHandles val="exact"/>
        </dgm:presLayoutVars>
      </dgm:prSet>
      <dgm:spPr/>
    </dgm:pt>
    <dgm:pt modelId="{5705529A-E912-4B9A-9EF6-9F535E944C64}" type="pres">
      <dgm:prSet presAssocID="{0918A67E-0FB3-4334-BC8B-6E48F75BFD34}" presName="compNode" presStyleCnt="0"/>
      <dgm:spPr/>
    </dgm:pt>
    <dgm:pt modelId="{C9734FB3-70D3-4134-B471-5168B01A1231}" type="pres">
      <dgm:prSet presAssocID="{0918A67E-0FB3-4334-BC8B-6E48F75BFD34}" presName="bgRect" presStyleLbl="bgShp" presStyleIdx="0" presStyleCnt="5"/>
      <dgm:spPr/>
    </dgm:pt>
    <dgm:pt modelId="{8F865A16-22F6-4247-8355-369D98EAFD45}" type="pres">
      <dgm:prSet presAssocID="{0918A67E-0FB3-4334-BC8B-6E48F75BFD3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B6F3008-8A73-4E50-B264-48591EE3F5EA}" type="pres">
      <dgm:prSet presAssocID="{0918A67E-0FB3-4334-BC8B-6E48F75BFD34}" presName="spaceRect" presStyleCnt="0"/>
      <dgm:spPr/>
    </dgm:pt>
    <dgm:pt modelId="{A1BBE573-F541-441B-AE0E-67B2A5FD971E}" type="pres">
      <dgm:prSet presAssocID="{0918A67E-0FB3-4334-BC8B-6E48F75BFD34}" presName="parTx" presStyleLbl="revTx" presStyleIdx="0" presStyleCnt="5">
        <dgm:presLayoutVars>
          <dgm:chMax val="0"/>
          <dgm:chPref val="0"/>
        </dgm:presLayoutVars>
      </dgm:prSet>
      <dgm:spPr/>
    </dgm:pt>
    <dgm:pt modelId="{612F4D51-9F7C-45E8-B88B-F3A5A4147F17}" type="pres">
      <dgm:prSet presAssocID="{7480092C-2931-4A24-81DC-DDA58D2210F3}" presName="sibTrans" presStyleCnt="0"/>
      <dgm:spPr/>
    </dgm:pt>
    <dgm:pt modelId="{C9300D1D-09E0-49EA-A3A3-44E78EC8D53B}" type="pres">
      <dgm:prSet presAssocID="{EFCED126-B675-46CC-801B-034B3764CC17}" presName="compNode" presStyleCnt="0"/>
      <dgm:spPr/>
    </dgm:pt>
    <dgm:pt modelId="{EF0E982F-5714-4498-94FE-9DB578D00D1B}" type="pres">
      <dgm:prSet presAssocID="{EFCED126-B675-46CC-801B-034B3764CC17}" presName="bgRect" presStyleLbl="bgShp" presStyleIdx="1" presStyleCnt="5"/>
      <dgm:spPr/>
    </dgm:pt>
    <dgm:pt modelId="{B00EB6D2-88F2-4906-A262-32F6035B5AB9}" type="pres">
      <dgm:prSet presAssocID="{EFCED126-B675-46CC-801B-034B3764CC1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D0646B1-4B84-4E84-A064-91718DB9B969}" type="pres">
      <dgm:prSet presAssocID="{EFCED126-B675-46CC-801B-034B3764CC17}" presName="spaceRect" presStyleCnt="0"/>
      <dgm:spPr/>
    </dgm:pt>
    <dgm:pt modelId="{AE14D091-26C7-4D48-9DA1-6C90F0BC3E8D}" type="pres">
      <dgm:prSet presAssocID="{EFCED126-B675-46CC-801B-034B3764CC17}" presName="parTx" presStyleLbl="revTx" presStyleIdx="1" presStyleCnt="5">
        <dgm:presLayoutVars>
          <dgm:chMax val="0"/>
          <dgm:chPref val="0"/>
        </dgm:presLayoutVars>
      </dgm:prSet>
      <dgm:spPr/>
    </dgm:pt>
    <dgm:pt modelId="{CC52A379-CCE9-4CD2-A701-8EB8E36196E8}" type="pres">
      <dgm:prSet presAssocID="{53C91498-332A-4544-A037-2355E41F871E}" presName="sibTrans" presStyleCnt="0"/>
      <dgm:spPr/>
    </dgm:pt>
    <dgm:pt modelId="{E7C9757F-B04E-432E-AF58-830D2B6364BA}" type="pres">
      <dgm:prSet presAssocID="{570EC856-FB7E-4D4F-8F52-943115C57F4E}" presName="compNode" presStyleCnt="0"/>
      <dgm:spPr/>
    </dgm:pt>
    <dgm:pt modelId="{4DC3D468-8F98-4456-AA3E-1C7CF99241A8}" type="pres">
      <dgm:prSet presAssocID="{570EC856-FB7E-4D4F-8F52-943115C57F4E}" presName="bgRect" presStyleLbl="bgShp" presStyleIdx="2" presStyleCnt="5"/>
      <dgm:spPr/>
    </dgm:pt>
    <dgm:pt modelId="{16265C11-688E-4881-A3BA-5C47C8A321EE}" type="pres">
      <dgm:prSet presAssocID="{570EC856-FB7E-4D4F-8F52-943115C57F4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5C16327-4A68-4405-B942-82D6D27B0A1A}" type="pres">
      <dgm:prSet presAssocID="{570EC856-FB7E-4D4F-8F52-943115C57F4E}" presName="spaceRect" presStyleCnt="0"/>
      <dgm:spPr/>
    </dgm:pt>
    <dgm:pt modelId="{5EE79069-C943-4E5D-91B5-AFC6AF48718F}" type="pres">
      <dgm:prSet presAssocID="{570EC856-FB7E-4D4F-8F52-943115C57F4E}" presName="parTx" presStyleLbl="revTx" presStyleIdx="2" presStyleCnt="5">
        <dgm:presLayoutVars>
          <dgm:chMax val="0"/>
          <dgm:chPref val="0"/>
        </dgm:presLayoutVars>
      </dgm:prSet>
      <dgm:spPr/>
    </dgm:pt>
    <dgm:pt modelId="{F783EABE-B861-4D0A-A116-3A0F0413F3A3}" type="pres">
      <dgm:prSet presAssocID="{0AB190F8-C0C6-4436-8690-BC402EE50742}" presName="sibTrans" presStyleCnt="0"/>
      <dgm:spPr/>
    </dgm:pt>
    <dgm:pt modelId="{33D62EFA-4D7B-495A-B346-6A32A2776D68}" type="pres">
      <dgm:prSet presAssocID="{BC885827-25D9-428F-8DBA-4EA9332565E5}" presName="compNode" presStyleCnt="0"/>
      <dgm:spPr/>
    </dgm:pt>
    <dgm:pt modelId="{097FF0E5-CE66-46B5-95AE-EA26DB9EBACF}" type="pres">
      <dgm:prSet presAssocID="{BC885827-25D9-428F-8DBA-4EA9332565E5}" presName="bgRect" presStyleLbl="bgShp" presStyleIdx="3" presStyleCnt="5"/>
      <dgm:spPr/>
    </dgm:pt>
    <dgm:pt modelId="{E2CC8E33-6E5D-45FE-B73E-D096A07A7B5D}" type="pres">
      <dgm:prSet presAssocID="{BC885827-25D9-428F-8DBA-4EA9332565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C609016-434A-4DA6-B810-FB7AA50E888A}" type="pres">
      <dgm:prSet presAssocID="{BC885827-25D9-428F-8DBA-4EA9332565E5}" presName="spaceRect" presStyleCnt="0"/>
      <dgm:spPr/>
    </dgm:pt>
    <dgm:pt modelId="{8D7E4265-DCE8-42A3-A0D6-80A71014849D}" type="pres">
      <dgm:prSet presAssocID="{BC885827-25D9-428F-8DBA-4EA9332565E5}" presName="parTx" presStyleLbl="revTx" presStyleIdx="3" presStyleCnt="5">
        <dgm:presLayoutVars>
          <dgm:chMax val="0"/>
          <dgm:chPref val="0"/>
        </dgm:presLayoutVars>
      </dgm:prSet>
      <dgm:spPr/>
    </dgm:pt>
    <dgm:pt modelId="{9C23791C-B7D6-4433-8E8F-AC61764C7ACD}" type="pres">
      <dgm:prSet presAssocID="{B0E4E260-EBF8-4E6A-A718-899F5E653B50}" presName="sibTrans" presStyleCnt="0"/>
      <dgm:spPr/>
    </dgm:pt>
    <dgm:pt modelId="{CEFA71F6-6945-4E33-8491-9B4A3C839EFB}" type="pres">
      <dgm:prSet presAssocID="{3845BDC3-32D8-4CE8-8BBF-08C99FFF2A18}" presName="compNode" presStyleCnt="0"/>
      <dgm:spPr/>
    </dgm:pt>
    <dgm:pt modelId="{664C9B7A-FBF9-4502-B149-8190F0C2840D}" type="pres">
      <dgm:prSet presAssocID="{3845BDC3-32D8-4CE8-8BBF-08C99FFF2A18}" presName="bgRect" presStyleLbl="bgShp" presStyleIdx="4" presStyleCnt="5"/>
      <dgm:spPr/>
    </dgm:pt>
    <dgm:pt modelId="{0524B096-E330-4929-9BDF-191D5666A2CA}" type="pres">
      <dgm:prSet presAssocID="{3845BDC3-32D8-4CE8-8BBF-08C99FFF2A1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E6BA560-E626-427A-80FA-BF0133D55033}" type="pres">
      <dgm:prSet presAssocID="{3845BDC3-32D8-4CE8-8BBF-08C99FFF2A18}" presName="spaceRect" presStyleCnt="0"/>
      <dgm:spPr/>
    </dgm:pt>
    <dgm:pt modelId="{F7C03431-FCD8-4C90-9C30-C74F1FBC7BA3}" type="pres">
      <dgm:prSet presAssocID="{3845BDC3-32D8-4CE8-8BBF-08C99FFF2A1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C58AA02-5739-42C0-8BBD-CD9C59375927}" type="presOf" srcId="{3845BDC3-32D8-4CE8-8BBF-08C99FFF2A18}" destId="{F7C03431-FCD8-4C90-9C30-C74F1FBC7BA3}" srcOrd="0" destOrd="0" presId="urn:microsoft.com/office/officeart/2018/2/layout/IconVerticalSolidList"/>
    <dgm:cxn modelId="{01C0371C-CD6D-44B8-82DB-4E3CE5EAA32E}" srcId="{A9382B18-DE47-451C-AC4A-EACF51875C5A}" destId="{3845BDC3-32D8-4CE8-8BBF-08C99FFF2A18}" srcOrd="4" destOrd="0" parTransId="{660BB6A7-3F27-46CF-B28E-B036B94BFF57}" sibTransId="{02E3E308-4156-4E04-AB40-7126F7905F78}"/>
    <dgm:cxn modelId="{BD284F27-DFDC-4D4A-85D1-E427CA947189}" type="presOf" srcId="{0918A67E-0FB3-4334-BC8B-6E48F75BFD34}" destId="{A1BBE573-F541-441B-AE0E-67B2A5FD971E}" srcOrd="0" destOrd="0" presId="urn:microsoft.com/office/officeart/2018/2/layout/IconVerticalSolidList"/>
    <dgm:cxn modelId="{863C8E35-CE1D-4355-9FE6-F079495FC579}" type="presOf" srcId="{A9382B18-DE47-451C-AC4A-EACF51875C5A}" destId="{627FD6B6-9D72-4AFB-A47E-A763B43991CE}" srcOrd="0" destOrd="0" presId="urn:microsoft.com/office/officeart/2018/2/layout/IconVerticalSolidList"/>
    <dgm:cxn modelId="{D9580463-4A41-4B11-A993-FFB74300CDD5}" type="presOf" srcId="{570EC856-FB7E-4D4F-8F52-943115C57F4E}" destId="{5EE79069-C943-4E5D-91B5-AFC6AF48718F}" srcOrd="0" destOrd="0" presId="urn:microsoft.com/office/officeart/2018/2/layout/IconVerticalSolidList"/>
    <dgm:cxn modelId="{4278D87C-B2F6-4EF0-8908-01FC9E0550B2}" type="presOf" srcId="{EFCED126-B675-46CC-801B-034B3764CC17}" destId="{AE14D091-26C7-4D48-9DA1-6C90F0BC3E8D}" srcOrd="0" destOrd="0" presId="urn:microsoft.com/office/officeart/2018/2/layout/IconVerticalSolidList"/>
    <dgm:cxn modelId="{57F35B87-0802-4700-9A92-C9498CF91135}" type="presOf" srcId="{BC885827-25D9-428F-8DBA-4EA9332565E5}" destId="{8D7E4265-DCE8-42A3-A0D6-80A71014849D}" srcOrd="0" destOrd="0" presId="urn:microsoft.com/office/officeart/2018/2/layout/IconVerticalSolidList"/>
    <dgm:cxn modelId="{9B5B0596-FEE6-478D-A461-E3C347AE4D09}" srcId="{A9382B18-DE47-451C-AC4A-EACF51875C5A}" destId="{570EC856-FB7E-4D4F-8F52-943115C57F4E}" srcOrd="2" destOrd="0" parTransId="{0A1E5EE9-B1F8-4847-9FAD-9F4D5FDEFD4C}" sibTransId="{0AB190F8-C0C6-4436-8690-BC402EE50742}"/>
    <dgm:cxn modelId="{AD686ACB-B738-4B96-82C3-7495CFCAF5D8}" srcId="{A9382B18-DE47-451C-AC4A-EACF51875C5A}" destId="{BC885827-25D9-428F-8DBA-4EA9332565E5}" srcOrd="3" destOrd="0" parTransId="{88A128EF-D3A6-4499-9E50-0EC69C775130}" sibTransId="{B0E4E260-EBF8-4E6A-A718-899F5E653B50}"/>
    <dgm:cxn modelId="{476500E1-1B64-4193-A5D7-11023B26B0B0}" srcId="{A9382B18-DE47-451C-AC4A-EACF51875C5A}" destId="{0918A67E-0FB3-4334-BC8B-6E48F75BFD34}" srcOrd="0" destOrd="0" parTransId="{81B670EA-FC73-49E5-BA03-07AFC842BA90}" sibTransId="{7480092C-2931-4A24-81DC-DDA58D2210F3}"/>
    <dgm:cxn modelId="{499EFCF0-A2AB-49F5-AA93-B37464140C54}" srcId="{A9382B18-DE47-451C-AC4A-EACF51875C5A}" destId="{EFCED126-B675-46CC-801B-034B3764CC17}" srcOrd="1" destOrd="0" parTransId="{E9C74BC4-2221-4458-9120-22A0FDA608CA}" sibTransId="{53C91498-332A-4544-A037-2355E41F871E}"/>
    <dgm:cxn modelId="{A4A89C18-E345-4D87-8630-036212975436}" type="presParOf" srcId="{627FD6B6-9D72-4AFB-A47E-A763B43991CE}" destId="{5705529A-E912-4B9A-9EF6-9F535E944C64}" srcOrd="0" destOrd="0" presId="urn:microsoft.com/office/officeart/2018/2/layout/IconVerticalSolidList"/>
    <dgm:cxn modelId="{BC2764A5-1E11-4125-92B6-DE2C51941E17}" type="presParOf" srcId="{5705529A-E912-4B9A-9EF6-9F535E944C64}" destId="{C9734FB3-70D3-4134-B471-5168B01A1231}" srcOrd="0" destOrd="0" presId="urn:microsoft.com/office/officeart/2018/2/layout/IconVerticalSolidList"/>
    <dgm:cxn modelId="{2A1D37EE-4918-450D-91ED-823C7A7FC67D}" type="presParOf" srcId="{5705529A-E912-4B9A-9EF6-9F535E944C64}" destId="{8F865A16-22F6-4247-8355-369D98EAFD45}" srcOrd="1" destOrd="0" presId="urn:microsoft.com/office/officeart/2018/2/layout/IconVerticalSolidList"/>
    <dgm:cxn modelId="{4E099A57-6172-4EFB-BBFD-C76AB1A39D80}" type="presParOf" srcId="{5705529A-E912-4B9A-9EF6-9F535E944C64}" destId="{FB6F3008-8A73-4E50-B264-48591EE3F5EA}" srcOrd="2" destOrd="0" presId="urn:microsoft.com/office/officeart/2018/2/layout/IconVerticalSolidList"/>
    <dgm:cxn modelId="{BB4B49D0-5E25-440A-B748-1AB99DCA43F7}" type="presParOf" srcId="{5705529A-E912-4B9A-9EF6-9F535E944C64}" destId="{A1BBE573-F541-441B-AE0E-67B2A5FD971E}" srcOrd="3" destOrd="0" presId="urn:microsoft.com/office/officeart/2018/2/layout/IconVerticalSolidList"/>
    <dgm:cxn modelId="{AA3B14D9-350A-4DFE-92C6-5CF0F6F8C2EE}" type="presParOf" srcId="{627FD6B6-9D72-4AFB-A47E-A763B43991CE}" destId="{612F4D51-9F7C-45E8-B88B-F3A5A4147F17}" srcOrd="1" destOrd="0" presId="urn:microsoft.com/office/officeart/2018/2/layout/IconVerticalSolidList"/>
    <dgm:cxn modelId="{86F736B0-DD6D-42DC-918D-61E399E58E56}" type="presParOf" srcId="{627FD6B6-9D72-4AFB-A47E-A763B43991CE}" destId="{C9300D1D-09E0-49EA-A3A3-44E78EC8D53B}" srcOrd="2" destOrd="0" presId="urn:microsoft.com/office/officeart/2018/2/layout/IconVerticalSolidList"/>
    <dgm:cxn modelId="{3615047F-9F94-42FC-BE07-A15E88CF34B7}" type="presParOf" srcId="{C9300D1D-09E0-49EA-A3A3-44E78EC8D53B}" destId="{EF0E982F-5714-4498-94FE-9DB578D00D1B}" srcOrd="0" destOrd="0" presId="urn:microsoft.com/office/officeart/2018/2/layout/IconVerticalSolidList"/>
    <dgm:cxn modelId="{C37D83E9-3232-438D-849B-AE95B4C6D367}" type="presParOf" srcId="{C9300D1D-09E0-49EA-A3A3-44E78EC8D53B}" destId="{B00EB6D2-88F2-4906-A262-32F6035B5AB9}" srcOrd="1" destOrd="0" presId="urn:microsoft.com/office/officeart/2018/2/layout/IconVerticalSolidList"/>
    <dgm:cxn modelId="{438C00C5-CB9B-400D-AB66-F313ACCDEAED}" type="presParOf" srcId="{C9300D1D-09E0-49EA-A3A3-44E78EC8D53B}" destId="{8D0646B1-4B84-4E84-A064-91718DB9B969}" srcOrd="2" destOrd="0" presId="urn:microsoft.com/office/officeart/2018/2/layout/IconVerticalSolidList"/>
    <dgm:cxn modelId="{D269BBD4-336A-4E94-95F8-C488C8F46634}" type="presParOf" srcId="{C9300D1D-09E0-49EA-A3A3-44E78EC8D53B}" destId="{AE14D091-26C7-4D48-9DA1-6C90F0BC3E8D}" srcOrd="3" destOrd="0" presId="urn:microsoft.com/office/officeart/2018/2/layout/IconVerticalSolidList"/>
    <dgm:cxn modelId="{5696F8F0-C7E4-4FAA-A4BE-BBD85819EF03}" type="presParOf" srcId="{627FD6B6-9D72-4AFB-A47E-A763B43991CE}" destId="{CC52A379-CCE9-4CD2-A701-8EB8E36196E8}" srcOrd="3" destOrd="0" presId="urn:microsoft.com/office/officeart/2018/2/layout/IconVerticalSolidList"/>
    <dgm:cxn modelId="{1B44FEF1-0B92-4146-96CA-0B55DFEA1827}" type="presParOf" srcId="{627FD6B6-9D72-4AFB-A47E-A763B43991CE}" destId="{E7C9757F-B04E-432E-AF58-830D2B6364BA}" srcOrd="4" destOrd="0" presId="urn:microsoft.com/office/officeart/2018/2/layout/IconVerticalSolidList"/>
    <dgm:cxn modelId="{797EE701-3AC6-4D71-9B2E-976DA5C3E342}" type="presParOf" srcId="{E7C9757F-B04E-432E-AF58-830D2B6364BA}" destId="{4DC3D468-8F98-4456-AA3E-1C7CF99241A8}" srcOrd="0" destOrd="0" presId="urn:microsoft.com/office/officeart/2018/2/layout/IconVerticalSolidList"/>
    <dgm:cxn modelId="{6B5A8305-8D6B-4995-A563-7273EADAFF04}" type="presParOf" srcId="{E7C9757F-B04E-432E-AF58-830D2B6364BA}" destId="{16265C11-688E-4881-A3BA-5C47C8A321EE}" srcOrd="1" destOrd="0" presId="urn:microsoft.com/office/officeart/2018/2/layout/IconVerticalSolidList"/>
    <dgm:cxn modelId="{DA21E0AD-BE9B-43BA-A60E-00221D04CB8A}" type="presParOf" srcId="{E7C9757F-B04E-432E-AF58-830D2B6364BA}" destId="{D5C16327-4A68-4405-B942-82D6D27B0A1A}" srcOrd="2" destOrd="0" presId="urn:microsoft.com/office/officeart/2018/2/layout/IconVerticalSolidList"/>
    <dgm:cxn modelId="{3E14B7BD-F451-4F1F-B9BE-4A7A7A2A56D4}" type="presParOf" srcId="{E7C9757F-B04E-432E-AF58-830D2B6364BA}" destId="{5EE79069-C943-4E5D-91B5-AFC6AF48718F}" srcOrd="3" destOrd="0" presId="urn:microsoft.com/office/officeart/2018/2/layout/IconVerticalSolidList"/>
    <dgm:cxn modelId="{4FEF63E4-9828-481E-9082-9ABB0934C1EA}" type="presParOf" srcId="{627FD6B6-9D72-4AFB-A47E-A763B43991CE}" destId="{F783EABE-B861-4D0A-A116-3A0F0413F3A3}" srcOrd="5" destOrd="0" presId="urn:microsoft.com/office/officeart/2018/2/layout/IconVerticalSolidList"/>
    <dgm:cxn modelId="{485B5FB1-F211-4F94-9D3B-D833FCE351E1}" type="presParOf" srcId="{627FD6B6-9D72-4AFB-A47E-A763B43991CE}" destId="{33D62EFA-4D7B-495A-B346-6A32A2776D68}" srcOrd="6" destOrd="0" presId="urn:microsoft.com/office/officeart/2018/2/layout/IconVerticalSolidList"/>
    <dgm:cxn modelId="{9F0929C5-D8C8-453F-8DE1-439A595B6E47}" type="presParOf" srcId="{33D62EFA-4D7B-495A-B346-6A32A2776D68}" destId="{097FF0E5-CE66-46B5-95AE-EA26DB9EBACF}" srcOrd="0" destOrd="0" presId="urn:microsoft.com/office/officeart/2018/2/layout/IconVerticalSolidList"/>
    <dgm:cxn modelId="{1011C402-DD0C-4CD6-B101-2FB6E3954C4E}" type="presParOf" srcId="{33D62EFA-4D7B-495A-B346-6A32A2776D68}" destId="{E2CC8E33-6E5D-45FE-B73E-D096A07A7B5D}" srcOrd="1" destOrd="0" presId="urn:microsoft.com/office/officeart/2018/2/layout/IconVerticalSolidList"/>
    <dgm:cxn modelId="{297D180E-0695-417F-BCAC-8821B0830D75}" type="presParOf" srcId="{33D62EFA-4D7B-495A-B346-6A32A2776D68}" destId="{EC609016-434A-4DA6-B810-FB7AA50E888A}" srcOrd="2" destOrd="0" presId="urn:microsoft.com/office/officeart/2018/2/layout/IconVerticalSolidList"/>
    <dgm:cxn modelId="{9BA4E732-3DB5-4624-B312-07AA60A320C7}" type="presParOf" srcId="{33D62EFA-4D7B-495A-B346-6A32A2776D68}" destId="{8D7E4265-DCE8-42A3-A0D6-80A71014849D}" srcOrd="3" destOrd="0" presId="urn:microsoft.com/office/officeart/2018/2/layout/IconVerticalSolidList"/>
    <dgm:cxn modelId="{6C3506A3-4FDE-4C92-B71A-516ACBAE37E2}" type="presParOf" srcId="{627FD6B6-9D72-4AFB-A47E-A763B43991CE}" destId="{9C23791C-B7D6-4433-8E8F-AC61764C7ACD}" srcOrd="7" destOrd="0" presId="urn:microsoft.com/office/officeart/2018/2/layout/IconVerticalSolidList"/>
    <dgm:cxn modelId="{BB7718BD-C328-4C95-8D37-9E7BEAB5365E}" type="presParOf" srcId="{627FD6B6-9D72-4AFB-A47E-A763B43991CE}" destId="{CEFA71F6-6945-4E33-8491-9B4A3C839EFB}" srcOrd="8" destOrd="0" presId="urn:microsoft.com/office/officeart/2018/2/layout/IconVerticalSolidList"/>
    <dgm:cxn modelId="{B8CF8C6A-DCB7-47CA-9BE8-B9E08C8F5C6B}" type="presParOf" srcId="{CEFA71F6-6945-4E33-8491-9B4A3C839EFB}" destId="{664C9B7A-FBF9-4502-B149-8190F0C2840D}" srcOrd="0" destOrd="0" presId="urn:microsoft.com/office/officeart/2018/2/layout/IconVerticalSolidList"/>
    <dgm:cxn modelId="{3AB7EB4B-3B63-426D-98D4-C10927B0D5E1}" type="presParOf" srcId="{CEFA71F6-6945-4E33-8491-9B4A3C839EFB}" destId="{0524B096-E330-4929-9BDF-191D5666A2CA}" srcOrd="1" destOrd="0" presId="urn:microsoft.com/office/officeart/2018/2/layout/IconVerticalSolidList"/>
    <dgm:cxn modelId="{37AB155F-9068-4984-AEA6-E524386EDE1D}" type="presParOf" srcId="{CEFA71F6-6945-4E33-8491-9B4A3C839EFB}" destId="{8E6BA560-E626-427A-80FA-BF0133D55033}" srcOrd="2" destOrd="0" presId="urn:microsoft.com/office/officeart/2018/2/layout/IconVerticalSolidList"/>
    <dgm:cxn modelId="{9B56BC5C-8F4D-415B-A604-0B091E2141C9}" type="presParOf" srcId="{CEFA71F6-6945-4E33-8491-9B4A3C839EFB}" destId="{F7C03431-FCD8-4C90-9C30-C74F1FBC7B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85B701-CB1E-43EF-AE5C-D5A53BF3072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3191618-F30B-4FDB-8AA5-EDB1D2E4BD2F}">
      <dgm:prSet/>
      <dgm:spPr/>
      <dgm:t>
        <a:bodyPr/>
        <a:lstStyle/>
        <a:p>
          <a:r>
            <a:rPr lang="en-US"/>
            <a:t>P.S Yeshwanth-:Integrating python with power bi</a:t>
          </a:r>
        </a:p>
      </dgm:t>
    </dgm:pt>
    <dgm:pt modelId="{E411C499-456F-4259-B999-35C6901457D3}" type="parTrans" cxnId="{57C9FF97-66A0-436A-89A1-847AA319E574}">
      <dgm:prSet/>
      <dgm:spPr/>
      <dgm:t>
        <a:bodyPr/>
        <a:lstStyle/>
        <a:p>
          <a:endParaRPr lang="en-US"/>
        </a:p>
      </dgm:t>
    </dgm:pt>
    <dgm:pt modelId="{0AA6250E-8A0B-4B42-B88D-756662DD22E1}" type="sibTrans" cxnId="{57C9FF97-66A0-436A-89A1-847AA319E574}">
      <dgm:prSet/>
      <dgm:spPr/>
      <dgm:t>
        <a:bodyPr/>
        <a:lstStyle/>
        <a:p>
          <a:endParaRPr lang="en-US"/>
        </a:p>
      </dgm:t>
    </dgm:pt>
    <dgm:pt modelId="{7AE894CD-0848-4900-97AD-D9ABC4A16823}">
      <dgm:prSet/>
      <dgm:spPr/>
      <dgm:t>
        <a:bodyPr/>
        <a:lstStyle/>
        <a:p>
          <a:r>
            <a:rPr lang="en-US"/>
            <a:t>T.S.S Subramanyam-:data cleaning and predicting</a:t>
          </a:r>
        </a:p>
      </dgm:t>
    </dgm:pt>
    <dgm:pt modelId="{E3D9536C-35A9-485E-BA78-4B89759AA246}" type="parTrans" cxnId="{29CC2972-C342-489B-8871-538212E020FA}">
      <dgm:prSet/>
      <dgm:spPr/>
      <dgm:t>
        <a:bodyPr/>
        <a:lstStyle/>
        <a:p>
          <a:endParaRPr lang="en-US"/>
        </a:p>
      </dgm:t>
    </dgm:pt>
    <dgm:pt modelId="{39FFA274-A292-4A48-A294-31F3AA6086B3}" type="sibTrans" cxnId="{29CC2972-C342-489B-8871-538212E020FA}">
      <dgm:prSet/>
      <dgm:spPr/>
      <dgm:t>
        <a:bodyPr/>
        <a:lstStyle/>
        <a:p>
          <a:endParaRPr lang="en-US"/>
        </a:p>
      </dgm:t>
    </dgm:pt>
    <dgm:pt modelId="{A128D404-DE60-46B9-9126-8F7053552A85}">
      <dgm:prSet/>
      <dgm:spPr/>
      <dgm:t>
        <a:bodyPr/>
        <a:lstStyle/>
        <a:p>
          <a:r>
            <a:rPr lang="en-US"/>
            <a:t>P.Venkata Sai Adithya Reddy-:Collecting data set and ppt preparation</a:t>
          </a:r>
        </a:p>
      </dgm:t>
    </dgm:pt>
    <dgm:pt modelId="{526DD780-EBEA-46EF-8150-0B120B2A2356}" type="parTrans" cxnId="{246CC524-6EA1-4246-9BE1-E4A2AEBC3E4C}">
      <dgm:prSet/>
      <dgm:spPr/>
      <dgm:t>
        <a:bodyPr/>
        <a:lstStyle/>
        <a:p>
          <a:endParaRPr lang="en-US"/>
        </a:p>
      </dgm:t>
    </dgm:pt>
    <dgm:pt modelId="{B236FAD3-52C4-4565-B467-AE1BE1B9F589}" type="sibTrans" cxnId="{246CC524-6EA1-4246-9BE1-E4A2AEBC3E4C}">
      <dgm:prSet/>
      <dgm:spPr/>
      <dgm:t>
        <a:bodyPr/>
        <a:lstStyle/>
        <a:p>
          <a:endParaRPr lang="en-US"/>
        </a:p>
      </dgm:t>
    </dgm:pt>
    <dgm:pt modelId="{F769EA48-9A19-4417-A3A7-83948283CB9D}">
      <dgm:prSet/>
      <dgm:spPr/>
      <dgm:t>
        <a:bodyPr/>
        <a:lstStyle/>
        <a:p>
          <a:r>
            <a:rPr lang="en-US"/>
            <a:t>Y.Sai Bhargav-:Plotting various graphs</a:t>
          </a:r>
        </a:p>
      </dgm:t>
    </dgm:pt>
    <dgm:pt modelId="{B35094C3-B010-4DC4-BFA1-B41C3DE0CA6F}" type="parTrans" cxnId="{51A09BD1-1831-40C7-9C2F-E175D2A55A7F}">
      <dgm:prSet/>
      <dgm:spPr/>
      <dgm:t>
        <a:bodyPr/>
        <a:lstStyle/>
        <a:p>
          <a:endParaRPr lang="en-US"/>
        </a:p>
      </dgm:t>
    </dgm:pt>
    <dgm:pt modelId="{7306EAB5-65FF-487A-BD58-E9B58D4D9144}" type="sibTrans" cxnId="{51A09BD1-1831-40C7-9C2F-E175D2A55A7F}">
      <dgm:prSet/>
      <dgm:spPr/>
      <dgm:t>
        <a:bodyPr/>
        <a:lstStyle/>
        <a:p>
          <a:endParaRPr lang="en-US"/>
        </a:p>
      </dgm:t>
    </dgm:pt>
    <dgm:pt modelId="{937A8DA3-171C-4BA7-9A41-98D40797B278}" type="pres">
      <dgm:prSet presAssocID="{6A85B701-CB1E-43EF-AE5C-D5A53BF30727}" presName="linear" presStyleCnt="0">
        <dgm:presLayoutVars>
          <dgm:animLvl val="lvl"/>
          <dgm:resizeHandles val="exact"/>
        </dgm:presLayoutVars>
      </dgm:prSet>
      <dgm:spPr/>
    </dgm:pt>
    <dgm:pt modelId="{E888FAAF-687F-434A-95DB-4FCE7722DFE2}" type="pres">
      <dgm:prSet presAssocID="{03191618-F30B-4FDB-8AA5-EDB1D2E4BD2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9C6543-365D-4B0B-BC3A-68A531E7B48E}" type="pres">
      <dgm:prSet presAssocID="{0AA6250E-8A0B-4B42-B88D-756662DD22E1}" presName="spacer" presStyleCnt="0"/>
      <dgm:spPr/>
    </dgm:pt>
    <dgm:pt modelId="{627800ED-07BE-428E-B73E-2C76B8CA2536}" type="pres">
      <dgm:prSet presAssocID="{7AE894CD-0848-4900-97AD-D9ABC4A1682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8A09E7-DAD3-440F-BB64-C9013DBE30D8}" type="pres">
      <dgm:prSet presAssocID="{39FFA274-A292-4A48-A294-31F3AA6086B3}" presName="spacer" presStyleCnt="0"/>
      <dgm:spPr/>
    </dgm:pt>
    <dgm:pt modelId="{7E9E2F5A-699C-4344-8ED9-B7E32B3CA6BB}" type="pres">
      <dgm:prSet presAssocID="{A128D404-DE60-46B9-9126-8F7053552A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95673B-98E5-461A-84FB-12DCAFF1E3DD}" type="pres">
      <dgm:prSet presAssocID="{B236FAD3-52C4-4565-B467-AE1BE1B9F589}" presName="spacer" presStyleCnt="0"/>
      <dgm:spPr/>
    </dgm:pt>
    <dgm:pt modelId="{EC3AAF11-23FC-470F-9DA0-4ECEAD970BBF}" type="pres">
      <dgm:prSet presAssocID="{F769EA48-9A19-4417-A3A7-83948283CB9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0B88116-CB39-4B49-A7D7-05F66D7BE907}" type="presOf" srcId="{A128D404-DE60-46B9-9126-8F7053552A85}" destId="{7E9E2F5A-699C-4344-8ED9-B7E32B3CA6BB}" srcOrd="0" destOrd="0" presId="urn:microsoft.com/office/officeart/2005/8/layout/vList2"/>
    <dgm:cxn modelId="{246CC524-6EA1-4246-9BE1-E4A2AEBC3E4C}" srcId="{6A85B701-CB1E-43EF-AE5C-D5A53BF30727}" destId="{A128D404-DE60-46B9-9126-8F7053552A85}" srcOrd="2" destOrd="0" parTransId="{526DD780-EBEA-46EF-8150-0B120B2A2356}" sibTransId="{B236FAD3-52C4-4565-B467-AE1BE1B9F589}"/>
    <dgm:cxn modelId="{47D34E26-CD73-4A84-890B-5D4378B6DEE3}" type="presOf" srcId="{F769EA48-9A19-4417-A3A7-83948283CB9D}" destId="{EC3AAF11-23FC-470F-9DA0-4ECEAD970BBF}" srcOrd="0" destOrd="0" presId="urn:microsoft.com/office/officeart/2005/8/layout/vList2"/>
    <dgm:cxn modelId="{0E42632D-8C31-4221-B1CA-1691864FF585}" type="presOf" srcId="{6A85B701-CB1E-43EF-AE5C-D5A53BF30727}" destId="{937A8DA3-171C-4BA7-9A41-98D40797B278}" srcOrd="0" destOrd="0" presId="urn:microsoft.com/office/officeart/2005/8/layout/vList2"/>
    <dgm:cxn modelId="{29CC2972-C342-489B-8871-538212E020FA}" srcId="{6A85B701-CB1E-43EF-AE5C-D5A53BF30727}" destId="{7AE894CD-0848-4900-97AD-D9ABC4A16823}" srcOrd="1" destOrd="0" parTransId="{E3D9536C-35A9-485E-BA78-4B89759AA246}" sibTransId="{39FFA274-A292-4A48-A294-31F3AA6086B3}"/>
    <dgm:cxn modelId="{57C9FF97-66A0-436A-89A1-847AA319E574}" srcId="{6A85B701-CB1E-43EF-AE5C-D5A53BF30727}" destId="{03191618-F30B-4FDB-8AA5-EDB1D2E4BD2F}" srcOrd="0" destOrd="0" parTransId="{E411C499-456F-4259-B999-35C6901457D3}" sibTransId="{0AA6250E-8A0B-4B42-B88D-756662DD22E1}"/>
    <dgm:cxn modelId="{B5859CAB-A17C-48C7-9282-BAD73BBF403F}" type="presOf" srcId="{7AE894CD-0848-4900-97AD-D9ABC4A16823}" destId="{627800ED-07BE-428E-B73E-2C76B8CA2536}" srcOrd="0" destOrd="0" presId="urn:microsoft.com/office/officeart/2005/8/layout/vList2"/>
    <dgm:cxn modelId="{1CE182CA-336B-4497-BAEC-6963227AC5AE}" type="presOf" srcId="{03191618-F30B-4FDB-8AA5-EDB1D2E4BD2F}" destId="{E888FAAF-687F-434A-95DB-4FCE7722DFE2}" srcOrd="0" destOrd="0" presId="urn:microsoft.com/office/officeart/2005/8/layout/vList2"/>
    <dgm:cxn modelId="{51A09BD1-1831-40C7-9C2F-E175D2A55A7F}" srcId="{6A85B701-CB1E-43EF-AE5C-D5A53BF30727}" destId="{F769EA48-9A19-4417-A3A7-83948283CB9D}" srcOrd="3" destOrd="0" parTransId="{B35094C3-B010-4DC4-BFA1-B41C3DE0CA6F}" sibTransId="{7306EAB5-65FF-487A-BD58-E9B58D4D9144}"/>
    <dgm:cxn modelId="{BA1C1A0A-9929-4BFC-9E9F-D47F71BE398F}" type="presParOf" srcId="{937A8DA3-171C-4BA7-9A41-98D40797B278}" destId="{E888FAAF-687F-434A-95DB-4FCE7722DFE2}" srcOrd="0" destOrd="0" presId="urn:microsoft.com/office/officeart/2005/8/layout/vList2"/>
    <dgm:cxn modelId="{28C715BA-4FD3-4E53-8624-FF9A7B0BA6F1}" type="presParOf" srcId="{937A8DA3-171C-4BA7-9A41-98D40797B278}" destId="{8E9C6543-365D-4B0B-BC3A-68A531E7B48E}" srcOrd="1" destOrd="0" presId="urn:microsoft.com/office/officeart/2005/8/layout/vList2"/>
    <dgm:cxn modelId="{C1981A60-5B1F-4EB1-8EE0-BAF93828CD0F}" type="presParOf" srcId="{937A8DA3-171C-4BA7-9A41-98D40797B278}" destId="{627800ED-07BE-428E-B73E-2C76B8CA2536}" srcOrd="2" destOrd="0" presId="urn:microsoft.com/office/officeart/2005/8/layout/vList2"/>
    <dgm:cxn modelId="{0228C8AC-4E1E-4CF1-8826-DB9F631F5151}" type="presParOf" srcId="{937A8DA3-171C-4BA7-9A41-98D40797B278}" destId="{358A09E7-DAD3-440F-BB64-C9013DBE30D8}" srcOrd="3" destOrd="0" presId="urn:microsoft.com/office/officeart/2005/8/layout/vList2"/>
    <dgm:cxn modelId="{3B887B40-BA2B-42A5-82D8-FAB0E8DD8CE8}" type="presParOf" srcId="{937A8DA3-171C-4BA7-9A41-98D40797B278}" destId="{7E9E2F5A-699C-4344-8ED9-B7E32B3CA6BB}" srcOrd="4" destOrd="0" presId="urn:microsoft.com/office/officeart/2005/8/layout/vList2"/>
    <dgm:cxn modelId="{8E793A15-F4F6-4A63-8E8B-2A5FBB483102}" type="presParOf" srcId="{937A8DA3-171C-4BA7-9A41-98D40797B278}" destId="{B995673B-98E5-461A-84FB-12DCAFF1E3DD}" srcOrd="5" destOrd="0" presId="urn:microsoft.com/office/officeart/2005/8/layout/vList2"/>
    <dgm:cxn modelId="{D57F5E02-8A5C-4FF7-8974-A6947DFF8234}" type="presParOf" srcId="{937A8DA3-171C-4BA7-9A41-98D40797B278}" destId="{EC3AAF11-23FC-470F-9DA0-4ECEAD970BB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34FB3-70D3-4134-B471-5168B01A1231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65A16-22F6-4247-8355-369D98EAFD45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BE573-F541-441B-AE0E-67B2A5FD971E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Project Area</a:t>
          </a:r>
        </a:p>
      </dsp:txBody>
      <dsp:txXfrm>
        <a:off x="1131174" y="4597"/>
        <a:ext cx="5382429" cy="979371"/>
      </dsp:txXfrm>
    </dsp:sp>
    <dsp:sp modelId="{EF0E982F-5714-4498-94FE-9DB578D00D1B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EB6D2-88F2-4906-A262-32F6035B5AB9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4D091-26C7-4D48-9DA1-6C90F0BC3E8D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Literature Survey</a:t>
          </a:r>
        </a:p>
      </dsp:txBody>
      <dsp:txXfrm>
        <a:off x="1131174" y="1228812"/>
        <a:ext cx="5382429" cy="979371"/>
      </dsp:txXfrm>
    </dsp:sp>
    <dsp:sp modelId="{4DC3D468-8F98-4456-AA3E-1C7CF99241A8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65C11-688E-4881-A3BA-5C47C8A321EE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79069-C943-4E5D-91B5-AFC6AF48718F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Statement</a:t>
          </a:r>
        </a:p>
      </dsp:txBody>
      <dsp:txXfrm>
        <a:off x="1131174" y="2453027"/>
        <a:ext cx="5382429" cy="979371"/>
      </dsp:txXfrm>
    </dsp:sp>
    <dsp:sp modelId="{097FF0E5-CE66-46B5-95AE-EA26DB9EBACF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C8E33-6E5D-45FE-B73E-D096A07A7B5D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E4265-DCE8-42A3-A0D6-80A71014849D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Our Approach</a:t>
          </a:r>
        </a:p>
      </dsp:txBody>
      <dsp:txXfrm>
        <a:off x="1131174" y="3677241"/>
        <a:ext cx="5382429" cy="979371"/>
      </dsp:txXfrm>
    </dsp:sp>
    <dsp:sp modelId="{664C9B7A-FBF9-4502-B149-8190F0C2840D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4B096-E330-4929-9BDF-191D5666A2C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03431-FCD8-4C90-9C30-C74F1FBC7BA3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8FAAF-687F-434A-95DB-4FCE7722DFE2}">
      <dsp:nvSpPr>
        <dsp:cNvPr id="0" name=""/>
        <dsp:cNvSpPr/>
      </dsp:nvSpPr>
      <dsp:spPr>
        <a:xfrm>
          <a:off x="0" y="29278"/>
          <a:ext cx="6478587" cy="10518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P.S Yeshwanth-:Integrating python with power bi</a:t>
          </a:r>
        </a:p>
      </dsp:txBody>
      <dsp:txXfrm>
        <a:off x="51346" y="80624"/>
        <a:ext cx="6375895" cy="949138"/>
      </dsp:txXfrm>
    </dsp:sp>
    <dsp:sp modelId="{627800ED-07BE-428E-B73E-2C76B8CA2536}">
      <dsp:nvSpPr>
        <dsp:cNvPr id="0" name=""/>
        <dsp:cNvSpPr/>
      </dsp:nvSpPr>
      <dsp:spPr>
        <a:xfrm>
          <a:off x="0" y="1164628"/>
          <a:ext cx="6478587" cy="1051830"/>
        </a:xfrm>
        <a:prstGeom prst="roundRect">
          <a:avLst/>
        </a:prstGeom>
        <a:solidFill>
          <a:schemeClr val="accent5">
            <a:hueOff val="785595"/>
            <a:satOff val="-3757"/>
            <a:lumOff val="4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T.S.S Subramanyam-:data cleaning and predicting</a:t>
          </a:r>
        </a:p>
      </dsp:txBody>
      <dsp:txXfrm>
        <a:off x="51346" y="1215974"/>
        <a:ext cx="6375895" cy="949138"/>
      </dsp:txXfrm>
    </dsp:sp>
    <dsp:sp modelId="{7E9E2F5A-699C-4344-8ED9-B7E32B3CA6BB}">
      <dsp:nvSpPr>
        <dsp:cNvPr id="0" name=""/>
        <dsp:cNvSpPr/>
      </dsp:nvSpPr>
      <dsp:spPr>
        <a:xfrm>
          <a:off x="0" y="2299979"/>
          <a:ext cx="6478587" cy="1051830"/>
        </a:xfrm>
        <a:prstGeom prst="roundRect">
          <a:avLst/>
        </a:prstGeom>
        <a:solidFill>
          <a:schemeClr val="accent5">
            <a:hueOff val="1571189"/>
            <a:satOff val="-7513"/>
            <a:lumOff val="8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P.Venkata Sai Adithya Reddy-:Collecting data set and ppt preparation</a:t>
          </a:r>
        </a:p>
      </dsp:txBody>
      <dsp:txXfrm>
        <a:off x="51346" y="2351325"/>
        <a:ext cx="6375895" cy="949138"/>
      </dsp:txXfrm>
    </dsp:sp>
    <dsp:sp modelId="{EC3AAF11-23FC-470F-9DA0-4ECEAD970BBF}">
      <dsp:nvSpPr>
        <dsp:cNvPr id="0" name=""/>
        <dsp:cNvSpPr/>
      </dsp:nvSpPr>
      <dsp:spPr>
        <a:xfrm>
          <a:off x="0" y="3435329"/>
          <a:ext cx="6478587" cy="105183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Y.Sai Bhargav-:Plotting various graphs</a:t>
          </a:r>
        </a:p>
      </dsp:txBody>
      <dsp:txXfrm>
        <a:off x="51346" y="3486675"/>
        <a:ext cx="6375895" cy="94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4BF840-0707-46C4-9892-518C972CC11A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01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F840-0707-46C4-9892-518C972CC11A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6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F840-0707-46C4-9892-518C972CC11A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29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F840-0707-46C4-9892-518C972CC11A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5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F840-0707-46C4-9892-518C972CC11A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58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F840-0707-46C4-9892-518C972CC11A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57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F840-0707-46C4-9892-518C972CC11A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29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F840-0707-46C4-9892-518C972CC11A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04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F840-0707-46C4-9892-518C972CC11A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9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F840-0707-46C4-9892-518C972CC11A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02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F840-0707-46C4-9892-518C972CC11A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83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D4BF840-0707-46C4-9892-518C972CC11A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4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3E37-383C-8AD7-1EFC-F3ABCDAD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Covid 19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53E2A-1EB6-378A-A61E-4B2F86CA4C41}"/>
              </a:ext>
            </a:extLst>
          </p:cNvPr>
          <p:cNvSpPr txBox="1"/>
          <p:nvPr/>
        </p:nvSpPr>
        <p:spPr>
          <a:xfrm>
            <a:off x="6764784" y="4393054"/>
            <a:ext cx="4438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Members</a:t>
            </a:r>
          </a:p>
          <a:p>
            <a:r>
              <a:rPr lang="en-US" dirty="0"/>
              <a:t>P S Yeshwanth(2010030122)</a:t>
            </a:r>
          </a:p>
          <a:p>
            <a:r>
              <a:rPr lang="en-US" dirty="0"/>
              <a:t>T S </a:t>
            </a:r>
            <a:r>
              <a:rPr lang="en-US" dirty="0" err="1"/>
              <a:t>S</a:t>
            </a:r>
            <a:r>
              <a:rPr lang="en-US" dirty="0"/>
              <a:t> Subramanyam(2010030167)</a:t>
            </a:r>
          </a:p>
          <a:p>
            <a:r>
              <a:rPr lang="en-US" dirty="0"/>
              <a:t>P Venkata Sai Adithya Reddy(2010030434)</a:t>
            </a:r>
          </a:p>
          <a:p>
            <a:r>
              <a:rPr lang="en-US" dirty="0"/>
              <a:t>Y Sai Bhargav(2010030535)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909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8B2F-0E7B-42D0-C55A-26596530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F3A1F-CC73-1B61-C9D9-5FE3314D678C}"/>
              </a:ext>
            </a:extLst>
          </p:cNvPr>
          <p:cNvSpPr txBox="1"/>
          <p:nvPr/>
        </p:nvSpPr>
        <p:spPr>
          <a:xfrm>
            <a:off x="1038687" y="2379216"/>
            <a:ext cx="9215021" cy="3030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 we are going to analyze dataset and show total number positive cases, deaths, recovered cases country wise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Also we  are going show red color for countries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havingVery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high positivity rate on world map. And green for people in the country for people who recovered from covid 19.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also build interactive dash boards in power bi to show covid data.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Finally we have predicted new cases from previous data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have used linear regression and decision tree for predicting new cases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6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4CE-8764-56C0-F209-B82EB347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 of contains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1F50B74-69C3-2443-B969-FA8FA644E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26743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646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CAEC-9538-0927-3364-419D90A3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Area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D0111-FDA9-39D4-7565-42F3CF2851DF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Our data set statical data</a:t>
            </a: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F08CA-6C43-1811-D818-BCA488FD3B1F}"/>
              </a:ext>
            </a:extLst>
          </p:cNvPr>
          <p:cNvSpPr txBox="1"/>
          <p:nvPr/>
        </p:nvSpPr>
        <p:spPr>
          <a:xfrm>
            <a:off x="550416" y="2208801"/>
            <a:ext cx="697784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  We  are performing predictive analysis. As </a:t>
            </a:r>
            <a:r>
              <a:rPr lang="en-US" b="0" i="0">
                <a:effectLst/>
              </a:rPr>
              <a:t>Predictive analytics seeks to predict what is likely to happen in the future. Based on past patterns and trends, data analysts can devise predictive models which estimate the likelihood of a future event or outcome.</a:t>
            </a:r>
          </a:p>
          <a:p>
            <a:pPr>
              <a:spcAft>
                <a:spcPts val="600"/>
              </a:spcAft>
            </a:pP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38ECF-6AEA-8817-DFE0-CC9C334A0D90}"/>
              </a:ext>
            </a:extLst>
          </p:cNvPr>
          <p:cNvSpPr txBox="1"/>
          <p:nvPr/>
        </p:nvSpPr>
        <p:spPr>
          <a:xfrm>
            <a:off x="621436" y="4204242"/>
            <a:ext cx="6977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We will perform data analysis on covid data set which contains country name, number of covid cases,death,recoveries  and predict   new positive cases Using regression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3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79F4-DEA7-18BD-E5C6-3578FFED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Literature Survey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FE37B9-FA75-D6EF-5F82-A39895FE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700293"/>
              </p:ext>
            </p:extLst>
          </p:nvPr>
        </p:nvGraphicFramePr>
        <p:xfrm>
          <a:off x="638881" y="2317072"/>
          <a:ext cx="10484840" cy="3941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86">
                  <a:extLst>
                    <a:ext uri="{9D8B030D-6E8A-4147-A177-3AD203B41FA5}">
                      <a16:colId xmlns:a16="http://schemas.microsoft.com/office/drawing/2014/main" val="1275819023"/>
                    </a:ext>
                  </a:extLst>
                </a:gridCol>
                <a:gridCol w="2683518">
                  <a:extLst>
                    <a:ext uri="{9D8B030D-6E8A-4147-A177-3AD203B41FA5}">
                      <a16:colId xmlns:a16="http://schemas.microsoft.com/office/drawing/2014/main" val="3225814724"/>
                    </a:ext>
                  </a:extLst>
                </a:gridCol>
                <a:gridCol w="2822250">
                  <a:extLst>
                    <a:ext uri="{9D8B030D-6E8A-4147-A177-3AD203B41FA5}">
                      <a16:colId xmlns:a16="http://schemas.microsoft.com/office/drawing/2014/main" val="321489511"/>
                    </a:ext>
                  </a:extLst>
                </a:gridCol>
                <a:gridCol w="1017648">
                  <a:extLst>
                    <a:ext uri="{9D8B030D-6E8A-4147-A177-3AD203B41FA5}">
                      <a16:colId xmlns:a16="http://schemas.microsoft.com/office/drawing/2014/main" val="11133886"/>
                    </a:ext>
                  </a:extLst>
                </a:gridCol>
                <a:gridCol w="2370338">
                  <a:extLst>
                    <a:ext uri="{9D8B030D-6E8A-4147-A177-3AD203B41FA5}">
                      <a16:colId xmlns:a16="http://schemas.microsoft.com/office/drawing/2014/main" val="985984394"/>
                    </a:ext>
                  </a:extLst>
                </a:gridCol>
              </a:tblGrid>
              <a:tr h="346285">
                <a:tc>
                  <a:txBody>
                    <a:bodyPr/>
                    <a:lstStyle/>
                    <a:p>
                      <a:r>
                        <a:rPr lang="en-US" sz="1500"/>
                        <a:t>SNO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Authors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Title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Year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Descrpition</a:t>
                      </a:r>
                      <a:endParaRPr lang="en-IN" sz="1500" dirty="0"/>
                    </a:p>
                  </a:txBody>
                  <a:tcPr marL="75661" marR="75661" marT="37831" marB="37831"/>
                </a:tc>
                <a:extLst>
                  <a:ext uri="{0D108BD9-81ED-4DB2-BD59-A6C34878D82A}">
                    <a16:rowId xmlns:a16="http://schemas.microsoft.com/office/drawing/2014/main" val="1995964761"/>
                  </a:ext>
                </a:extLst>
              </a:tr>
              <a:tr h="1029835">
                <a:tc>
                  <a:txBody>
                    <a:bodyPr/>
                    <a:lstStyle/>
                    <a:p>
                      <a:r>
                        <a:rPr lang="en-US" sz="1500"/>
                        <a:t>1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 Wang,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Analytics for the COVID-19</a:t>
                      </a:r>
                    </a:p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Epidemic</a:t>
                      </a:r>
                    </a:p>
                    <a:p>
                      <a:endParaRPr lang="en-IN" sz="1500" dirty="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2020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5661" marR="75661" marT="37831" marB="37831"/>
                </a:tc>
                <a:extLst>
                  <a:ext uri="{0D108BD9-81ED-4DB2-BD59-A6C34878D82A}">
                    <a16:rowId xmlns:a16="http://schemas.microsoft.com/office/drawing/2014/main" val="2161265781"/>
                  </a:ext>
                </a:extLst>
              </a:tr>
              <a:tr h="1054593">
                <a:tc>
                  <a:txBody>
                    <a:bodyPr/>
                    <a:lstStyle/>
                    <a:p>
                      <a:r>
                        <a:rPr lang="en-US" sz="1500"/>
                        <a:t>2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G. Wolfe,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COVID-19 Candidate</a:t>
                      </a:r>
                    </a:p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Treatments, a Data Analytics Approach,</a:t>
                      </a:r>
                    </a:p>
                    <a:p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2020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endParaRPr lang="en-IN" sz="1500"/>
                    </a:p>
                  </a:txBody>
                  <a:tcPr marL="75661" marR="75661" marT="37831" marB="37831"/>
                </a:tc>
                <a:extLst>
                  <a:ext uri="{0D108BD9-81ED-4DB2-BD59-A6C34878D82A}">
                    <a16:rowId xmlns:a16="http://schemas.microsoft.com/office/drawing/2014/main" val="2383878295"/>
                  </a:ext>
                </a:extLst>
              </a:tr>
              <a:tr h="346285">
                <a:tc>
                  <a:txBody>
                    <a:bodyPr/>
                    <a:lstStyle/>
                    <a:p>
                      <a:r>
                        <a:rPr lang="en-US" sz="1500"/>
                        <a:t>3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Deepak Gupta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COVID-19 data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2021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endParaRPr lang="en-IN" sz="1500"/>
                    </a:p>
                  </a:txBody>
                  <a:tcPr marL="75661" marR="75661" marT="37831" marB="37831"/>
                </a:tc>
                <a:extLst>
                  <a:ext uri="{0D108BD9-81ED-4DB2-BD59-A6C34878D82A}">
                    <a16:rowId xmlns:a16="http://schemas.microsoft.com/office/drawing/2014/main" val="2444490836"/>
                  </a:ext>
                </a:extLst>
              </a:tr>
              <a:tr h="346285">
                <a:tc>
                  <a:txBody>
                    <a:bodyPr/>
                    <a:lstStyle/>
                    <a:p>
                      <a:r>
                        <a:rPr lang="en-US" sz="1500"/>
                        <a:t>4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Alex Lima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Predictive COVID-19 models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2021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endParaRPr lang="en-IN" sz="1500"/>
                    </a:p>
                  </a:txBody>
                  <a:tcPr marL="75661" marR="75661" marT="37831" marB="37831"/>
                </a:tc>
                <a:extLst>
                  <a:ext uri="{0D108BD9-81ED-4DB2-BD59-A6C34878D82A}">
                    <a16:rowId xmlns:a16="http://schemas.microsoft.com/office/drawing/2014/main" val="3836504891"/>
                  </a:ext>
                </a:extLst>
              </a:tr>
              <a:tr h="818491">
                <a:tc>
                  <a:txBody>
                    <a:bodyPr/>
                    <a:lstStyle/>
                    <a:p>
                      <a:r>
                        <a:rPr lang="en-US" sz="1500"/>
                        <a:t>5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Zoabi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 of</a:t>
                      </a:r>
                    </a:p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COVID-19 diagnosis based on symptoms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2021</a:t>
                      </a:r>
                      <a:endParaRPr lang="en-IN" sz="1500" dirty="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5661" marR="75661" marT="37831" marB="37831"/>
                </a:tc>
                <a:extLst>
                  <a:ext uri="{0D108BD9-81ED-4DB2-BD59-A6C34878D82A}">
                    <a16:rowId xmlns:a16="http://schemas.microsoft.com/office/drawing/2014/main" val="302529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5C86-26BE-5147-50DB-7AFDE7A2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910AE-407D-2C9A-4FDE-377E6A7A12DD}"/>
              </a:ext>
            </a:extLst>
          </p:cNvPr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The Pandemic has changed many people lives. Since the start of the pandemic, some countries witnessed exponential hike in positive cases.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This has become very difficult for countries to track and Control covid cases. In this project we are going to analyze data.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Through the data analysis of cases one  can  analyze  how  countries  all  over  the  world  are  doing  in  terms  of  controlling  the pandemic.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 Predictions  are  made  with  the dataset  available to  the individual/country thus helping them to decide how far they are able to control the pandemic or up to how much extent they should guide preventive measures.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2"/>
                </a:solidFill>
                <a:effectLst/>
              </a:rPr>
              <a:t>To build a model that will predict the next day’s number of coronavirus cases based on the last n day’s number of coronavirus cases and deaths.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70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603B-AED6-804C-02F1-008E67F1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Our Approach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EB54B931-D17B-8B17-F5A1-31EE682BA50E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Linear regression</a:t>
            </a:r>
            <a:r>
              <a:rPr lang="en-US" sz="1200" dirty="0"/>
              <a:t>:-It mainly</a:t>
            </a:r>
            <a:r>
              <a:rPr lang="en-US" sz="1200" b="0" i="0" dirty="0">
                <a:effectLst/>
              </a:rPr>
              <a:t> concentrates on individual regression simulation characteristics. It may also be used to define and model the relationship between independent variables and dependent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Support Vector Machine</a:t>
            </a:r>
            <a:r>
              <a:rPr lang="en-US" sz="1200" dirty="0"/>
              <a:t>:-T</a:t>
            </a:r>
            <a:r>
              <a:rPr lang="en-US" sz="1200" b="0" i="0" dirty="0">
                <a:effectLst/>
              </a:rPr>
              <a:t>he SVM is a type of ML managed algorithm for reverse and regression classification. The SVM regression depends on a variety of statistical functions as a non parametric technician. The set of the kernel function converts data input into the form you like. In order to overcome regression problems using a linear function, SVM maps the vector(x) input(s) in the n-dimensional space called the function space(z) when dealing with non-linear regression problems. After linear regression is implemented in the space, non-linear mapping techniques are used for this mapping. </a:t>
            </a:r>
            <a:endParaRPr lang="en-US" sz="1200" dirty="0"/>
          </a:p>
        </p:txBody>
      </p:sp>
      <p:pic>
        <p:nvPicPr>
          <p:cNvPr id="14" name="Picture 4" descr="Zigzag indicator line">
            <a:extLst>
              <a:ext uri="{FF2B5EF4-FFF2-40B4-BE49-F238E27FC236}">
                <a16:creationId xmlns:a16="http://schemas.microsoft.com/office/drawing/2014/main" id="{CD326FDE-B2D2-41BA-CCC3-44C1BAC88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00" r="1894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031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5579-AE9A-A776-CDA0-7F9EE9FE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WORK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03E74-2EC1-FE84-4CFF-E3DC7793D82F}"/>
              </a:ext>
            </a:extLst>
          </p:cNvPr>
          <p:cNvSpPr txBox="1"/>
          <p:nvPr/>
        </p:nvSpPr>
        <p:spPr>
          <a:xfrm>
            <a:off x="790112" y="2272683"/>
            <a:ext cx="10928411" cy="155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our project we are going to analyze covid data and use different colors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toshow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confirmed and recovered cases. We have used red for confirmed cases and green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forrecovered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cases and show top 15 recovered countries and confirmed countries. Also we have build an interactive dashboard using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powerbi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show confirmed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casesrecovered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cases, recovery rate of that country and deaths. We have also used some previous data to predict new cases using linear regression and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decision tree to make our model more efficient.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74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DC6A-F6B7-773D-F33A-7A2041EF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30819"/>
            <a:ext cx="9720072" cy="1855433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SOFTWERE HARDWER REQUIRMENTS DATASETS NEEDED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FF1D4-30B7-09A2-BBC0-12AFABE37795}"/>
              </a:ext>
            </a:extLst>
          </p:cNvPr>
          <p:cNvSpPr txBox="1"/>
          <p:nvPr/>
        </p:nvSpPr>
        <p:spPr>
          <a:xfrm>
            <a:off x="772358" y="1553592"/>
            <a:ext cx="9971842" cy="503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	Minimum requirement</a:t>
            </a:r>
          </a:p>
          <a:p>
            <a:r>
              <a:rPr lang="en-US" dirty="0"/>
              <a:t>Processor	64-bit, four-core, 2.5 GHz minimum per core (If your dataset size is significantly larger than the medium dataset, we recommend 8 cores.)</a:t>
            </a:r>
          </a:p>
          <a:p>
            <a:r>
              <a:rPr lang="en-US" dirty="0"/>
              <a:t>RAM	4 GB</a:t>
            </a:r>
          </a:p>
          <a:p>
            <a:r>
              <a:rPr lang="en-US" dirty="0"/>
              <a:t>Hard disk	80 GB</a:t>
            </a:r>
          </a:p>
          <a:p>
            <a:r>
              <a:rPr lang="en-US" dirty="0"/>
              <a:t>Windows 10 (recommended)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PyCharm (latest version),google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,power bi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Sets Needed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covid_19_clean_complete.csv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Times_series_recoverd.csv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Times_series_deaths.csv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Times_series_confirmed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14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6DE6-51D8-49C1-4A22-E7C49C9A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 Allocation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5F38120-A795-FF9C-7786-07D70E4AB6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103847"/>
              </p:ext>
            </p:extLst>
          </p:nvPr>
        </p:nvGraphicFramePr>
        <p:xfrm>
          <a:off x="5070475" y="1698625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396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259</TotalTime>
  <Words>786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Covid 19 analysis</vt:lpstr>
      <vt:lpstr>Table of contains</vt:lpstr>
      <vt:lpstr>Project Area</vt:lpstr>
      <vt:lpstr>Literature Survey</vt:lpstr>
      <vt:lpstr>Problem Statement</vt:lpstr>
      <vt:lpstr>Our Approach</vt:lpstr>
      <vt:lpstr>PROPOSED WORK </vt:lpstr>
      <vt:lpstr>SOFTWERE HARDWER REQUIRMENTS DATASETS NEEDED   </vt:lpstr>
      <vt:lpstr>Work Allocation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analysis</dc:title>
  <dc:creator>T.S.S   Subramanyam .</dc:creator>
  <cp:lastModifiedBy>TSS Subramanyam</cp:lastModifiedBy>
  <cp:revision>20</cp:revision>
  <dcterms:created xsi:type="dcterms:W3CDTF">2022-08-08T14:10:23Z</dcterms:created>
  <dcterms:modified xsi:type="dcterms:W3CDTF">2022-10-25T12:07:20Z</dcterms:modified>
</cp:coreProperties>
</file>