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82B18-DE47-451C-AC4A-EACF51875C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18A67E-0FB3-4334-BC8B-6E48F75BFD34}">
      <dgm:prSet/>
      <dgm:spPr/>
      <dgm:t>
        <a:bodyPr/>
        <a:lstStyle/>
        <a:p>
          <a:r>
            <a:rPr lang="en-US"/>
            <a:t>Project Area</a:t>
          </a:r>
        </a:p>
      </dgm:t>
    </dgm:pt>
    <dgm:pt modelId="{81B670EA-FC73-49E5-BA03-07AFC842BA90}" type="parTrans" cxnId="{476500E1-1B64-4193-A5D7-11023B26B0B0}">
      <dgm:prSet/>
      <dgm:spPr/>
      <dgm:t>
        <a:bodyPr/>
        <a:lstStyle/>
        <a:p>
          <a:endParaRPr lang="en-US"/>
        </a:p>
      </dgm:t>
    </dgm:pt>
    <dgm:pt modelId="{7480092C-2931-4A24-81DC-DDA58D2210F3}" type="sibTrans" cxnId="{476500E1-1B64-4193-A5D7-11023B26B0B0}">
      <dgm:prSet/>
      <dgm:spPr/>
      <dgm:t>
        <a:bodyPr/>
        <a:lstStyle/>
        <a:p>
          <a:endParaRPr lang="en-US"/>
        </a:p>
      </dgm:t>
    </dgm:pt>
    <dgm:pt modelId="{EFCED126-B675-46CC-801B-034B3764CC17}">
      <dgm:prSet/>
      <dgm:spPr/>
      <dgm:t>
        <a:bodyPr/>
        <a:lstStyle/>
        <a:p>
          <a:r>
            <a:rPr lang="en-US"/>
            <a:t>Literature Survey</a:t>
          </a:r>
        </a:p>
      </dgm:t>
    </dgm:pt>
    <dgm:pt modelId="{E9C74BC4-2221-4458-9120-22A0FDA608CA}" type="parTrans" cxnId="{499EFCF0-A2AB-49F5-AA93-B37464140C54}">
      <dgm:prSet/>
      <dgm:spPr/>
      <dgm:t>
        <a:bodyPr/>
        <a:lstStyle/>
        <a:p>
          <a:endParaRPr lang="en-US"/>
        </a:p>
      </dgm:t>
    </dgm:pt>
    <dgm:pt modelId="{53C91498-332A-4544-A037-2355E41F871E}" type="sibTrans" cxnId="{499EFCF0-A2AB-49F5-AA93-B37464140C54}">
      <dgm:prSet/>
      <dgm:spPr/>
      <dgm:t>
        <a:bodyPr/>
        <a:lstStyle/>
        <a:p>
          <a:endParaRPr lang="en-US"/>
        </a:p>
      </dgm:t>
    </dgm:pt>
    <dgm:pt modelId="{570EC856-FB7E-4D4F-8F52-943115C57F4E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0A1E5EE9-B1F8-4847-9FAD-9F4D5FDEFD4C}" type="parTrans" cxnId="{9B5B0596-FEE6-478D-A461-E3C347AE4D09}">
      <dgm:prSet/>
      <dgm:spPr/>
      <dgm:t>
        <a:bodyPr/>
        <a:lstStyle/>
        <a:p>
          <a:endParaRPr lang="en-US"/>
        </a:p>
      </dgm:t>
    </dgm:pt>
    <dgm:pt modelId="{0AB190F8-C0C6-4436-8690-BC402EE50742}" type="sibTrans" cxnId="{9B5B0596-FEE6-478D-A461-E3C347AE4D09}">
      <dgm:prSet/>
      <dgm:spPr/>
      <dgm:t>
        <a:bodyPr/>
        <a:lstStyle/>
        <a:p>
          <a:endParaRPr lang="en-US"/>
        </a:p>
      </dgm:t>
    </dgm:pt>
    <dgm:pt modelId="{BC885827-25D9-428F-8DBA-4EA9332565E5}">
      <dgm:prSet/>
      <dgm:spPr/>
      <dgm:t>
        <a:bodyPr/>
        <a:lstStyle/>
        <a:p>
          <a:r>
            <a:rPr lang="en-US"/>
            <a:t>Our Approach</a:t>
          </a:r>
        </a:p>
      </dgm:t>
    </dgm:pt>
    <dgm:pt modelId="{88A128EF-D3A6-4499-9E50-0EC69C775130}" type="parTrans" cxnId="{AD686ACB-B738-4B96-82C3-7495CFCAF5D8}">
      <dgm:prSet/>
      <dgm:spPr/>
      <dgm:t>
        <a:bodyPr/>
        <a:lstStyle/>
        <a:p>
          <a:endParaRPr lang="en-US"/>
        </a:p>
      </dgm:t>
    </dgm:pt>
    <dgm:pt modelId="{B0E4E260-EBF8-4E6A-A718-899F5E653B50}" type="sibTrans" cxnId="{AD686ACB-B738-4B96-82C3-7495CFCAF5D8}">
      <dgm:prSet/>
      <dgm:spPr/>
      <dgm:t>
        <a:bodyPr/>
        <a:lstStyle/>
        <a:p>
          <a:endParaRPr lang="en-US"/>
        </a:p>
      </dgm:t>
    </dgm:pt>
    <dgm:pt modelId="{3845BDC3-32D8-4CE8-8BBF-08C99FFF2A18}">
      <dgm:prSet/>
      <dgm:spPr/>
      <dgm:t>
        <a:bodyPr/>
        <a:lstStyle/>
        <a:p>
          <a:r>
            <a:rPr lang="en-US"/>
            <a:t>Conclusion</a:t>
          </a:r>
        </a:p>
      </dgm:t>
    </dgm:pt>
    <dgm:pt modelId="{660BB6A7-3F27-46CF-B28E-B036B94BFF57}" type="parTrans" cxnId="{01C0371C-CD6D-44B8-82DB-4E3CE5EAA32E}">
      <dgm:prSet/>
      <dgm:spPr/>
      <dgm:t>
        <a:bodyPr/>
        <a:lstStyle/>
        <a:p>
          <a:endParaRPr lang="en-US"/>
        </a:p>
      </dgm:t>
    </dgm:pt>
    <dgm:pt modelId="{02E3E308-4156-4E04-AB40-7126F7905F78}" type="sibTrans" cxnId="{01C0371C-CD6D-44B8-82DB-4E3CE5EAA32E}">
      <dgm:prSet/>
      <dgm:spPr/>
      <dgm:t>
        <a:bodyPr/>
        <a:lstStyle/>
        <a:p>
          <a:endParaRPr lang="en-US"/>
        </a:p>
      </dgm:t>
    </dgm:pt>
    <dgm:pt modelId="{627FD6B6-9D72-4AFB-A47E-A763B43991CE}" type="pres">
      <dgm:prSet presAssocID="{A9382B18-DE47-451C-AC4A-EACF51875C5A}" presName="root" presStyleCnt="0">
        <dgm:presLayoutVars>
          <dgm:dir/>
          <dgm:resizeHandles val="exact"/>
        </dgm:presLayoutVars>
      </dgm:prSet>
      <dgm:spPr/>
    </dgm:pt>
    <dgm:pt modelId="{5705529A-E912-4B9A-9EF6-9F535E944C64}" type="pres">
      <dgm:prSet presAssocID="{0918A67E-0FB3-4334-BC8B-6E48F75BFD34}" presName="compNode" presStyleCnt="0"/>
      <dgm:spPr/>
    </dgm:pt>
    <dgm:pt modelId="{C9734FB3-70D3-4134-B471-5168B01A1231}" type="pres">
      <dgm:prSet presAssocID="{0918A67E-0FB3-4334-BC8B-6E48F75BFD34}" presName="bgRect" presStyleLbl="bgShp" presStyleIdx="0" presStyleCnt="5"/>
      <dgm:spPr/>
    </dgm:pt>
    <dgm:pt modelId="{8F865A16-22F6-4247-8355-369D98EAFD45}" type="pres">
      <dgm:prSet presAssocID="{0918A67E-0FB3-4334-BC8B-6E48F75BFD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B6F3008-8A73-4E50-B264-48591EE3F5EA}" type="pres">
      <dgm:prSet presAssocID="{0918A67E-0FB3-4334-BC8B-6E48F75BFD34}" presName="spaceRect" presStyleCnt="0"/>
      <dgm:spPr/>
    </dgm:pt>
    <dgm:pt modelId="{A1BBE573-F541-441B-AE0E-67B2A5FD971E}" type="pres">
      <dgm:prSet presAssocID="{0918A67E-0FB3-4334-BC8B-6E48F75BFD34}" presName="parTx" presStyleLbl="revTx" presStyleIdx="0" presStyleCnt="5">
        <dgm:presLayoutVars>
          <dgm:chMax val="0"/>
          <dgm:chPref val="0"/>
        </dgm:presLayoutVars>
      </dgm:prSet>
      <dgm:spPr/>
    </dgm:pt>
    <dgm:pt modelId="{612F4D51-9F7C-45E8-B88B-F3A5A4147F17}" type="pres">
      <dgm:prSet presAssocID="{7480092C-2931-4A24-81DC-DDA58D2210F3}" presName="sibTrans" presStyleCnt="0"/>
      <dgm:spPr/>
    </dgm:pt>
    <dgm:pt modelId="{C9300D1D-09E0-49EA-A3A3-44E78EC8D53B}" type="pres">
      <dgm:prSet presAssocID="{EFCED126-B675-46CC-801B-034B3764CC17}" presName="compNode" presStyleCnt="0"/>
      <dgm:spPr/>
    </dgm:pt>
    <dgm:pt modelId="{EF0E982F-5714-4498-94FE-9DB578D00D1B}" type="pres">
      <dgm:prSet presAssocID="{EFCED126-B675-46CC-801B-034B3764CC17}" presName="bgRect" presStyleLbl="bgShp" presStyleIdx="1" presStyleCnt="5"/>
      <dgm:spPr/>
    </dgm:pt>
    <dgm:pt modelId="{B00EB6D2-88F2-4906-A262-32F6035B5AB9}" type="pres">
      <dgm:prSet presAssocID="{EFCED126-B675-46CC-801B-034B3764CC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D0646B1-4B84-4E84-A064-91718DB9B969}" type="pres">
      <dgm:prSet presAssocID="{EFCED126-B675-46CC-801B-034B3764CC17}" presName="spaceRect" presStyleCnt="0"/>
      <dgm:spPr/>
    </dgm:pt>
    <dgm:pt modelId="{AE14D091-26C7-4D48-9DA1-6C90F0BC3E8D}" type="pres">
      <dgm:prSet presAssocID="{EFCED126-B675-46CC-801B-034B3764CC17}" presName="parTx" presStyleLbl="revTx" presStyleIdx="1" presStyleCnt="5">
        <dgm:presLayoutVars>
          <dgm:chMax val="0"/>
          <dgm:chPref val="0"/>
        </dgm:presLayoutVars>
      </dgm:prSet>
      <dgm:spPr/>
    </dgm:pt>
    <dgm:pt modelId="{CC52A379-CCE9-4CD2-A701-8EB8E36196E8}" type="pres">
      <dgm:prSet presAssocID="{53C91498-332A-4544-A037-2355E41F871E}" presName="sibTrans" presStyleCnt="0"/>
      <dgm:spPr/>
    </dgm:pt>
    <dgm:pt modelId="{E7C9757F-B04E-432E-AF58-830D2B6364BA}" type="pres">
      <dgm:prSet presAssocID="{570EC856-FB7E-4D4F-8F52-943115C57F4E}" presName="compNode" presStyleCnt="0"/>
      <dgm:spPr/>
    </dgm:pt>
    <dgm:pt modelId="{4DC3D468-8F98-4456-AA3E-1C7CF99241A8}" type="pres">
      <dgm:prSet presAssocID="{570EC856-FB7E-4D4F-8F52-943115C57F4E}" presName="bgRect" presStyleLbl="bgShp" presStyleIdx="2" presStyleCnt="5"/>
      <dgm:spPr/>
    </dgm:pt>
    <dgm:pt modelId="{16265C11-688E-4881-A3BA-5C47C8A321EE}" type="pres">
      <dgm:prSet presAssocID="{570EC856-FB7E-4D4F-8F52-943115C57F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C16327-4A68-4405-B942-82D6D27B0A1A}" type="pres">
      <dgm:prSet presAssocID="{570EC856-FB7E-4D4F-8F52-943115C57F4E}" presName="spaceRect" presStyleCnt="0"/>
      <dgm:spPr/>
    </dgm:pt>
    <dgm:pt modelId="{5EE79069-C943-4E5D-91B5-AFC6AF48718F}" type="pres">
      <dgm:prSet presAssocID="{570EC856-FB7E-4D4F-8F52-943115C57F4E}" presName="parTx" presStyleLbl="revTx" presStyleIdx="2" presStyleCnt="5">
        <dgm:presLayoutVars>
          <dgm:chMax val="0"/>
          <dgm:chPref val="0"/>
        </dgm:presLayoutVars>
      </dgm:prSet>
      <dgm:spPr/>
    </dgm:pt>
    <dgm:pt modelId="{F783EABE-B861-4D0A-A116-3A0F0413F3A3}" type="pres">
      <dgm:prSet presAssocID="{0AB190F8-C0C6-4436-8690-BC402EE50742}" presName="sibTrans" presStyleCnt="0"/>
      <dgm:spPr/>
    </dgm:pt>
    <dgm:pt modelId="{33D62EFA-4D7B-495A-B346-6A32A2776D68}" type="pres">
      <dgm:prSet presAssocID="{BC885827-25D9-428F-8DBA-4EA9332565E5}" presName="compNode" presStyleCnt="0"/>
      <dgm:spPr/>
    </dgm:pt>
    <dgm:pt modelId="{097FF0E5-CE66-46B5-95AE-EA26DB9EBACF}" type="pres">
      <dgm:prSet presAssocID="{BC885827-25D9-428F-8DBA-4EA9332565E5}" presName="bgRect" presStyleLbl="bgShp" presStyleIdx="3" presStyleCnt="5"/>
      <dgm:spPr/>
    </dgm:pt>
    <dgm:pt modelId="{E2CC8E33-6E5D-45FE-B73E-D096A07A7B5D}" type="pres">
      <dgm:prSet presAssocID="{BC885827-25D9-428F-8DBA-4EA9332565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C609016-434A-4DA6-B810-FB7AA50E888A}" type="pres">
      <dgm:prSet presAssocID="{BC885827-25D9-428F-8DBA-4EA9332565E5}" presName="spaceRect" presStyleCnt="0"/>
      <dgm:spPr/>
    </dgm:pt>
    <dgm:pt modelId="{8D7E4265-DCE8-42A3-A0D6-80A71014849D}" type="pres">
      <dgm:prSet presAssocID="{BC885827-25D9-428F-8DBA-4EA9332565E5}" presName="parTx" presStyleLbl="revTx" presStyleIdx="3" presStyleCnt="5">
        <dgm:presLayoutVars>
          <dgm:chMax val="0"/>
          <dgm:chPref val="0"/>
        </dgm:presLayoutVars>
      </dgm:prSet>
      <dgm:spPr/>
    </dgm:pt>
    <dgm:pt modelId="{9C23791C-B7D6-4433-8E8F-AC61764C7ACD}" type="pres">
      <dgm:prSet presAssocID="{B0E4E260-EBF8-4E6A-A718-899F5E653B50}" presName="sibTrans" presStyleCnt="0"/>
      <dgm:spPr/>
    </dgm:pt>
    <dgm:pt modelId="{CEFA71F6-6945-4E33-8491-9B4A3C839EFB}" type="pres">
      <dgm:prSet presAssocID="{3845BDC3-32D8-4CE8-8BBF-08C99FFF2A18}" presName="compNode" presStyleCnt="0"/>
      <dgm:spPr/>
    </dgm:pt>
    <dgm:pt modelId="{664C9B7A-FBF9-4502-B149-8190F0C2840D}" type="pres">
      <dgm:prSet presAssocID="{3845BDC3-32D8-4CE8-8BBF-08C99FFF2A18}" presName="bgRect" presStyleLbl="bgShp" presStyleIdx="4" presStyleCnt="5"/>
      <dgm:spPr/>
    </dgm:pt>
    <dgm:pt modelId="{0524B096-E330-4929-9BDF-191D5666A2CA}" type="pres">
      <dgm:prSet presAssocID="{3845BDC3-32D8-4CE8-8BBF-08C99FFF2A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E6BA560-E626-427A-80FA-BF0133D55033}" type="pres">
      <dgm:prSet presAssocID="{3845BDC3-32D8-4CE8-8BBF-08C99FFF2A18}" presName="spaceRect" presStyleCnt="0"/>
      <dgm:spPr/>
    </dgm:pt>
    <dgm:pt modelId="{F7C03431-FCD8-4C90-9C30-C74F1FBC7BA3}" type="pres">
      <dgm:prSet presAssocID="{3845BDC3-32D8-4CE8-8BBF-08C99FFF2A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58AA02-5739-42C0-8BBD-CD9C59375927}" type="presOf" srcId="{3845BDC3-32D8-4CE8-8BBF-08C99FFF2A18}" destId="{F7C03431-FCD8-4C90-9C30-C74F1FBC7BA3}" srcOrd="0" destOrd="0" presId="urn:microsoft.com/office/officeart/2018/2/layout/IconVerticalSolidList"/>
    <dgm:cxn modelId="{01C0371C-CD6D-44B8-82DB-4E3CE5EAA32E}" srcId="{A9382B18-DE47-451C-AC4A-EACF51875C5A}" destId="{3845BDC3-32D8-4CE8-8BBF-08C99FFF2A18}" srcOrd="4" destOrd="0" parTransId="{660BB6A7-3F27-46CF-B28E-B036B94BFF57}" sibTransId="{02E3E308-4156-4E04-AB40-7126F7905F78}"/>
    <dgm:cxn modelId="{BD284F27-DFDC-4D4A-85D1-E427CA947189}" type="presOf" srcId="{0918A67E-0FB3-4334-BC8B-6E48F75BFD34}" destId="{A1BBE573-F541-441B-AE0E-67B2A5FD971E}" srcOrd="0" destOrd="0" presId="urn:microsoft.com/office/officeart/2018/2/layout/IconVerticalSolidList"/>
    <dgm:cxn modelId="{863C8E35-CE1D-4355-9FE6-F079495FC579}" type="presOf" srcId="{A9382B18-DE47-451C-AC4A-EACF51875C5A}" destId="{627FD6B6-9D72-4AFB-A47E-A763B43991CE}" srcOrd="0" destOrd="0" presId="urn:microsoft.com/office/officeart/2018/2/layout/IconVerticalSolidList"/>
    <dgm:cxn modelId="{D9580463-4A41-4B11-A993-FFB74300CDD5}" type="presOf" srcId="{570EC856-FB7E-4D4F-8F52-943115C57F4E}" destId="{5EE79069-C943-4E5D-91B5-AFC6AF48718F}" srcOrd="0" destOrd="0" presId="urn:microsoft.com/office/officeart/2018/2/layout/IconVerticalSolidList"/>
    <dgm:cxn modelId="{4278D87C-B2F6-4EF0-8908-01FC9E0550B2}" type="presOf" srcId="{EFCED126-B675-46CC-801B-034B3764CC17}" destId="{AE14D091-26C7-4D48-9DA1-6C90F0BC3E8D}" srcOrd="0" destOrd="0" presId="urn:microsoft.com/office/officeart/2018/2/layout/IconVerticalSolidList"/>
    <dgm:cxn modelId="{57F35B87-0802-4700-9A92-C9498CF91135}" type="presOf" srcId="{BC885827-25D9-428F-8DBA-4EA9332565E5}" destId="{8D7E4265-DCE8-42A3-A0D6-80A71014849D}" srcOrd="0" destOrd="0" presId="urn:microsoft.com/office/officeart/2018/2/layout/IconVerticalSolidList"/>
    <dgm:cxn modelId="{9B5B0596-FEE6-478D-A461-E3C347AE4D09}" srcId="{A9382B18-DE47-451C-AC4A-EACF51875C5A}" destId="{570EC856-FB7E-4D4F-8F52-943115C57F4E}" srcOrd="2" destOrd="0" parTransId="{0A1E5EE9-B1F8-4847-9FAD-9F4D5FDEFD4C}" sibTransId="{0AB190F8-C0C6-4436-8690-BC402EE50742}"/>
    <dgm:cxn modelId="{AD686ACB-B738-4B96-82C3-7495CFCAF5D8}" srcId="{A9382B18-DE47-451C-AC4A-EACF51875C5A}" destId="{BC885827-25D9-428F-8DBA-4EA9332565E5}" srcOrd="3" destOrd="0" parTransId="{88A128EF-D3A6-4499-9E50-0EC69C775130}" sibTransId="{B0E4E260-EBF8-4E6A-A718-899F5E653B50}"/>
    <dgm:cxn modelId="{476500E1-1B64-4193-A5D7-11023B26B0B0}" srcId="{A9382B18-DE47-451C-AC4A-EACF51875C5A}" destId="{0918A67E-0FB3-4334-BC8B-6E48F75BFD34}" srcOrd="0" destOrd="0" parTransId="{81B670EA-FC73-49E5-BA03-07AFC842BA90}" sibTransId="{7480092C-2931-4A24-81DC-DDA58D2210F3}"/>
    <dgm:cxn modelId="{499EFCF0-A2AB-49F5-AA93-B37464140C54}" srcId="{A9382B18-DE47-451C-AC4A-EACF51875C5A}" destId="{EFCED126-B675-46CC-801B-034B3764CC17}" srcOrd="1" destOrd="0" parTransId="{E9C74BC4-2221-4458-9120-22A0FDA608CA}" sibTransId="{53C91498-332A-4544-A037-2355E41F871E}"/>
    <dgm:cxn modelId="{A4A89C18-E345-4D87-8630-036212975436}" type="presParOf" srcId="{627FD6B6-9D72-4AFB-A47E-A763B43991CE}" destId="{5705529A-E912-4B9A-9EF6-9F535E944C64}" srcOrd="0" destOrd="0" presId="urn:microsoft.com/office/officeart/2018/2/layout/IconVerticalSolidList"/>
    <dgm:cxn modelId="{BC2764A5-1E11-4125-92B6-DE2C51941E17}" type="presParOf" srcId="{5705529A-E912-4B9A-9EF6-9F535E944C64}" destId="{C9734FB3-70D3-4134-B471-5168B01A1231}" srcOrd="0" destOrd="0" presId="urn:microsoft.com/office/officeart/2018/2/layout/IconVerticalSolidList"/>
    <dgm:cxn modelId="{2A1D37EE-4918-450D-91ED-823C7A7FC67D}" type="presParOf" srcId="{5705529A-E912-4B9A-9EF6-9F535E944C64}" destId="{8F865A16-22F6-4247-8355-369D98EAFD45}" srcOrd="1" destOrd="0" presId="urn:microsoft.com/office/officeart/2018/2/layout/IconVerticalSolidList"/>
    <dgm:cxn modelId="{4E099A57-6172-4EFB-BBFD-C76AB1A39D80}" type="presParOf" srcId="{5705529A-E912-4B9A-9EF6-9F535E944C64}" destId="{FB6F3008-8A73-4E50-B264-48591EE3F5EA}" srcOrd="2" destOrd="0" presId="urn:microsoft.com/office/officeart/2018/2/layout/IconVerticalSolidList"/>
    <dgm:cxn modelId="{BB4B49D0-5E25-440A-B748-1AB99DCA43F7}" type="presParOf" srcId="{5705529A-E912-4B9A-9EF6-9F535E944C64}" destId="{A1BBE573-F541-441B-AE0E-67B2A5FD971E}" srcOrd="3" destOrd="0" presId="urn:microsoft.com/office/officeart/2018/2/layout/IconVerticalSolidList"/>
    <dgm:cxn modelId="{AA3B14D9-350A-4DFE-92C6-5CF0F6F8C2EE}" type="presParOf" srcId="{627FD6B6-9D72-4AFB-A47E-A763B43991CE}" destId="{612F4D51-9F7C-45E8-B88B-F3A5A4147F17}" srcOrd="1" destOrd="0" presId="urn:microsoft.com/office/officeart/2018/2/layout/IconVerticalSolidList"/>
    <dgm:cxn modelId="{86F736B0-DD6D-42DC-918D-61E399E58E56}" type="presParOf" srcId="{627FD6B6-9D72-4AFB-A47E-A763B43991CE}" destId="{C9300D1D-09E0-49EA-A3A3-44E78EC8D53B}" srcOrd="2" destOrd="0" presId="urn:microsoft.com/office/officeart/2018/2/layout/IconVerticalSolidList"/>
    <dgm:cxn modelId="{3615047F-9F94-42FC-BE07-A15E88CF34B7}" type="presParOf" srcId="{C9300D1D-09E0-49EA-A3A3-44E78EC8D53B}" destId="{EF0E982F-5714-4498-94FE-9DB578D00D1B}" srcOrd="0" destOrd="0" presId="urn:microsoft.com/office/officeart/2018/2/layout/IconVerticalSolidList"/>
    <dgm:cxn modelId="{C37D83E9-3232-438D-849B-AE95B4C6D367}" type="presParOf" srcId="{C9300D1D-09E0-49EA-A3A3-44E78EC8D53B}" destId="{B00EB6D2-88F2-4906-A262-32F6035B5AB9}" srcOrd="1" destOrd="0" presId="urn:microsoft.com/office/officeart/2018/2/layout/IconVerticalSolidList"/>
    <dgm:cxn modelId="{438C00C5-CB9B-400D-AB66-F313ACCDEAED}" type="presParOf" srcId="{C9300D1D-09E0-49EA-A3A3-44E78EC8D53B}" destId="{8D0646B1-4B84-4E84-A064-91718DB9B969}" srcOrd="2" destOrd="0" presId="urn:microsoft.com/office/officeart/2018/2/layout/IconVerticalSolidList"/>
    <dgm:cxn modelId="{D269BBD4-336A-4E94-95F8-C488C8F46634}" type="presParOf" srcId="{C9300D1D-09E0-49EA-A3A3-44E78EC8D53B}" destId="{AE14D091-26C7-4D48-9DA1-6C90F0BC3E8D}" srcOrd="3" destOrd="0" presId="urn:microsoft.com/office/officeart/2018/2/layout/IconVerticalSolidList"/>
    <dgm:cxn modelId="{5696F8F0-C7E4-4FAA-A4BE-BBD85819EF03}" type="presParOf" srcId="{627FD6B6-9D72-4AFB-A47E-A763B43991CE}" destId="{CC52A379-CCE9-4CD2-A701-8EB8E36196E8}" srcOrd="3" destOrd="0" presId="urn:microsoft.com/office/officeart/2018/2/layout/IconVerticalSolidList"/>
    <dgm:cxn modelId="{1B44FEF1-0B92-4146-96CA-0B55DFEA1827}" type="presParOf" srcId="{627FD6B6-9D72-4AFB-A47E-A763B43991CE}" destId="{E7C9757F-B04E-432E-AF58-830D2B6364BA}" srcOrd="4" destOrd="0" presId="urn:microsoft.com/office/officeart/2018/2/layout/IconVerticalSolidList"/>
    <dgm:cxn modelId="{797EE701-3AC6-4D71-9B2E-976DA5C3E342}" type="presParOf" srcId="{E7C9757F-B04E-432E-AF58-830D2B6364BA}" destId="{4DC3D468-8F98-4456-AA3E-1C7CF99241A8}" srcOrd="0" destOrd="0" presId="urn:microsoft.com/office/officeart/2018/2/layout/IconVerticalSolidList"/>
    <dgm:cxn modelId="{6B5A8305-8D6B-4995-A563-7273EADAFF04}" type="presParOf" srcId="{E7C9757F-B04E-432E-AF58-830D2B6364BA}" destId="{16265C11-688E-4881-A3BA-5C47C8A321EE}" srcOrd="1" destOrd="0" presId="urn:microsoft.com/office/officeart/2018/2/layout/IconVerticalSolidList"/>
    <dgm:cxn modelId="{DA21E0AD-BE9B-43BA-A60E-00221D04CB8A}" type="presParOf" srcId="{E7C9757F-B04E-432E-AF58-830D2B6364BA}" destId="{D5C16327-4A68-4405-B942-82D6D27B0A1A}" srcOrd="2" destOrd="0" presId="urn:microsoft.com/office/officeart/2018/2/layout/IconVerticalSolidList"/>
    <dgm:cxn modelId="{3E14B7BD-F451-4F1F-B9BE-4A7A7A2A56D4}" type="presParOf" srcId="{E7C9757F-B04E-432E-AF58-830D2B6364BA}" destId="{5EE79069-C943-4E5D-91B5-AFC6AF48718F}" srcOrd="3" destOrd="0" presId="urn:microsoft.com/office/officeart/2018/2/layout/IconVerticalSolidList"/>
    <dgm:cxn modelId="{4FEF63E4-9828-481E-9082-9ABB0934C1EA}" type="presParOf" srcId="{627FD6B6-9D72-4AFB-A47E-A763B43991CE}" destId="{F783EABE-B861-4D0A-A116-3A0F0413F3A3}" srcOrd="5" destOrd="0" presId="urn:microsoft.com/office/officeart/2018/2/layout/IconVerticalSolidList"/>
    <dgm:cxn modelId="{485B5FB1-F211-4F94-9D3B-D833FCE351E1}" type="presParOf" srcId="{627FD6B6-9D72-4AFB-A47E-A763B43991CE}" destId="{33D62EFA-4D7B-495A-B346-6A32A2776D68}" srcOrd="6" destOrd="0" presId="urn:microsoft.com/office/officeart/2018/2/layout/IconVerticalSolidList"/>
    <dgm:cxn modelId="{9F0929C5-D8C8-453F-8DE1-439A595B6E47}" type="presParOf" srcId="{33D62EFA-4D7B-495A-B346-6A32A2776D68}" destId="{097FF0E5-CE66-46B5-95AE-EA26DB9EBACF}" srcOrd="0" destOrd="0" presId="urn:microsoft.com/office/officeart/2018/2/layout/IconVerticalSolidList"/>
    <dgm:cxn modelId="{1011C402-DD0C-4CD6-B101-2FB6E3954C4E}" type="presParOf" srcId="{33D62EFA-4D7B-495A-B346-6A32A2776D68}" destId="{E2CC8E33-6E5D-45FE-B73E-D096A07A7B5D}" srcOrd="1" destOrd="0" presId="urn:microsoft.com/office/officeart/2018/2/layout/IconVerticalSolidList"/>
    <dgm:cxn modelId="{297D180E-0695-417F-BCAC-8821B0830D75}" type="presParOf" srcId="{33D62EFA-4D7B-495A-B346-6A32A2776D68}" destId="{EC609016-434A-4DA6-B810-FB7AA50E888A}" srcOrd="2" destOrd="0" presId="urn:microsoft.com/office/officeart/2018/2/layout/IconVerticalSolidList"/>
    <dgm:cxn modelId="{9BA4E732-3DB5-4624-B312-07AA60A320C7}" type="presParOf" srcId="{33D62EFA-4D7B-495A-B346-6A32A2776D68}" destId="{8D7E4265-DCE8-42A3-A0D6-80A71014849D}" srcOrd="3" destOrd="0" presId="urn:microsoft.com/office/officeart/2018/2/layout/IconVerticalSolidList"/>
    <dgm:cxn modelId="{6C3506A3-4FDE-4C92-B71A-516ACBAE37E2}" type="presParOf" srcId="{627FD6B6-9D72-4AFB-A47E-A763B43991CE}" destId="{9C23791C-B7D6-4433-8E8F-AC61764C7ACD}" srcOrd="7" destOrd="0" presId="urn:microsoft.com/office/officeart/2018/2/layout/IconVerticalSolidList"/>
    <dgm:cxn modelId="{BB7718BD-C328-4C95-8D37-9E7BEAB5365E}" type="presParOf" srcId="{627FD6B6-9D72-4AFB-A47E-A763B43991CE}" destId="{CEFA71F6-6945-4E33-8491-9B4A3C839EFB}" srcOrd="8" destOrd="0" presId="urn:microsoft.com/office/officeart/2018/2/layout/IconVerticalSolidList"/>
    <dgm:cxn modelId="{B8CF8C6A-DCB7-47CA-9BE8-B9E08C8F5C6B}" type="presParOf" srcId="{CEFA71F6-6945-4E33-8491-9B4A3C839EFB}" destId="{664C9B7A-FBF9-4502-B149-8190F0C2840D}" srcOrd="0" destOrd="0" presId="urn:microsoft.com/office/officeart/2018/2/layout/IconVerticalSolidList"/>
    <dgm:cxn modelId="{3AB7EB4B-3B63-426D-98D4-C10927B0D5E1}" type="presParOf" srcId="{CEFA71F6-6945-4E33-8491-9B4A3C839EFB}" destId="{0524B096-E330-4929-9BDF-191D5666A2CA}" srcOrd="1" destOrd="0" presId="urn:microsoft.com/office/officeart/2018/2/layout/IconVerticalSolidList"/>
    <dgm:cxn modelId="{37AB155F-9068-4984-AEA6-E524386EDE1D}" type="presParOf" srcId="{CEFA71F6-6945-4E33-8491-9B4A3C839EFB}" destId="{8E6BA560-E626-427A-80FA-BF0133D55033}" srcOrd="2" destOrd="0" presId="urn:microsoft.com/office/officeart/2018/2/layout/IconVerticalSolidList"/>
    <dgm:cxn modelId="{9B56BC5C-8F4D-415B-A604-0B091E2141C9}" type="presParOf" srcId="{CEFA71F6-6945-4E33-8491-9B4A3C839EFB}" destId="{F7C03431-FCD8-4C90-9C30-C74F1FBC7B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34FB3-70D3-4134-B471-5168B01A123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65A16-22F6-4247-8355-369D98EAFD45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E573-F541-441B-AE0E-67B2A5FD971E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Area</a:t>
          </a:r>
        </a:p>
      </dsp:txBody>
      <dsp:txXfrm>
        <a:off x="1131174" y="4597"/>
        <a:ext cx="5382429" cy="979371"/>
      </dsp:txXfrm>
    </dsp:sp>
    <dsp:sp modelId="{EF0E982F-5714-4498-94FE-9DB578D00D1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EB6D2-88F2-4906-A262-32F6035B5AB9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4D091-26C7-4D48-9DA1-6C90F0BC3E8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Literature Survey</a:t>
          </a:r>
        </a:p>
      </dsp:txBody>
      <dsp:txXfrm>
        <a:off x="1131174" y="1228812"/>
        <a:ext cx="5382429" cy="979371"/>
      </dsp:txXfrm>
    </dsp:sp>
    <dsp:sp modelId="{4DC3D468-8F98-4456-AA3E-1C7CF99241A8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65C11-688E-4881-A3BA-5C47C8A321E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79069-C943-4E5D-91B5-AFC6AF48718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1131174" y="2453027"/>
        <a:ext cx="5382429" cy="979371"/>
      </dsp:txXfrm>
    </dsp:sp>
    <dsp:sp modelId="{097FF0E5-CE66-46B5-95AE-EA26DB9EBAC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C8E33-6E5D-45FE-B73E-D096A07A7B5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4265-DCE8-42A3-A0D6-80A71014849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Approach</a:t>
          </a:r>
        </a:p>
      </dsp:txBody>
      <dsp:txXfrm>
        <a:off x="1131174" y="3677241"/>
        <a:ext cx="5382429" cy="979371"/>
      </dsp:txXfrm>
    </dsp:sp>
    <dsp:sp modelId="{664C9B7A-FBF9-4502-B149-8190F0C2840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4B096-E330-4929-9BDF-191D5666A2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03431-FCD8-4C90-9C30-C74F1FBC7BA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9175-7F39-5F59-DD91-7536321C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11B71-8013-4227-3125-A302837C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57A9-5CD7-6865-8F16-9A575272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1678-139A-825B-97AE-17727EA6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DDDE-099D-155F-7C8D-272F873C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58FB-71DD-F04F-DD09-0975B0D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3793C-9CFE-2123-C86F-D45905F8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B20E-2116-3C29-83F8-E8F2ABFE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D485-115C-0F21-82F3-B06A96A3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2988-258D-ECB9-3264-821C8634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9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5CD19-8A92-726E-036E-44588DEE9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A8473-E149-66C3-800F-55790AF6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3325-CF6B-2CEA-9EB5-9289C171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96F3-5C9C-1D0C-D852-BCAF2F19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C46-11E3-81F4-E7C7-D1696629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9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A820-7642-1F5D-C447-C055EF54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845D-1496-4D1D-AC57-4AE8EAD6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8CBE-2267-B0B5-FFAA-8AC1BE71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2C38-F8B9-69AA-71D1-203472CA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CB16-C436-E163-EB5E-618F8E6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8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EF7E-56CB-D019-4CBD-E94FA339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2C0D-63C2-CEC9-1203-BE3DC964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398A-2079-24BB-BF50-2FA3B6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2D91-6298-F78B-B902-0F9D798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7D72-1874-3D9E-1D06-1E657742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1FD5-434B-290A-81C4-5AA56FB2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597C-02EC-315F-B6B1-E55F35700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4468-2DC8-FEF1-B674-4C041D849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9503-5AE1-E47E-8EC6-03BE0C9D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0581-7563-CA12-884E-99A30C17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5AFB-5969-6C7F-1E3C-9256A7E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5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9959-E696-0682-EAB0-FD59F912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8447E-EE80-E7B6-4EF3-5203CA8C8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29D0F-7522-7177-701B-3A0C0CE26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0951F-300B-AB2A-545D-FFDEA1C2B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91D00-F2E9-C4E6-CF40-4E3CDED4C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BE20D-D5D5-C619-DA56-AE6D20F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7A5A3-B5F3-D91C-9BC8-E2DB159C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21594-8EA3-2A30-220F-96177BEB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8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95E9-170D-BE1E-CC12-D8136A6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A0018-AAA6-EB98-2E1E-7F7DDC1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8C109-1FC8-F1B2-A5EF-0F3A0EC8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08FB-BE25-94B0-B033-E6D7BACE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9A52-689A-C8B5-7EB8-17BE8A9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744C8-FE28-14A1-C51E-1F0671F2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F5180-3FEA-E46F-9271-A668A4BA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6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8C1B-7EF7-56C4-5F40-B6BC4CFC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EDF4-2351-0272-6269-C395F995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9E0A-B4B3-1EE9-D02A-CEB25A08C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13A39-A947-B00E-938F-3831A467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612F0-4997-F3C1-8362-CBC009BD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2892F-D799-1143-6BD8-91F29C3B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3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B185-931F-B977-D178-BFED056E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7B5C8-7097-6F98-D356-69904C7EB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FAE5-8F59-8F76-8C15-F5E6042B6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C458B-E69C-8FF4-089E-8F37A6FE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8E93-7A6F-C21B-2C50-9EC629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424A6-8657-0B5D-5E1D-88C83D13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538BD-29E1-A472-EF8F-374AD05B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66092-66EA-BA62-C53B-015A89DC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865D-A1DE-CC3B-A9A6-1ADEFC35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F840-0707-46C4-9892-518C972CC11A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FFE6-3A02-784C-FDB6-048C18EE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EFEE-86AD-BAF4-4451-B89583BB5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9399-148A-48BF-BDD6-945653F0D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7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43E37-383C-8AD7-1EFC-F3ABCDAD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19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B53E2A-1EB6-378A-A61E-4B2F86CA4C41}"/>
              </a:ext>
            </a:extLst>
          </p:cNvPr>
          <p:cNvSpPr txBox="1"/>
          <p:nvPr/>
        </p:nvSpPr>
        <p:spPr>
          <a:xfrm>
            <a:off x="7350711" y="4393054"/>
            <a:ext cx="3852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P S Yeshwanth(2010030122)</a:t>
            </a:r>
          </a:p>
          <a:p>
            <a:r>
              <a:rPr lang="en-US" dirty="0"/>
              <a:t>T S </a:t>
            </a:r>
            <a:r>
              <a:rPr lang="en-US" dirty="0" err="1"/>
              <a:t>S</a:t>
            </a:r>
            <a:r>
              <a:rPr lang="en-US" dirty="0"/>
              <a:t> Subramanyam(2010030167)</a:t>
            </a:r>
          </a:p>
          <a:p>
            <a:r>
              <a:rPr lang="en-US" dirty="0"/>
              <a:t>P Venkata Sai Adithya Reddy(2010030434)</a:t>
            </a:r>
          </a:p>
          <a:p>
            <a:r>
              <a:rPr lang="en-US" dirty="0"/>
              <a:t>Y Sai Bhargav(2010030535)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09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A4CE-8764-56C0-F209-B82EB347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contains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1F50B74-69C3-2443-B969-FA8FA644E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2674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4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ECAEC-9538-0927-3364-419D90A3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D0111-FDA9-39D4-7565-42F3CF2851DF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Our data set statical data</a:t>
            </a: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F08CA-6C43-1811-D818-BCA488FD3B1F}"/>
              </a:ext>
            </a:extLst>
          </p:cNvPr>
          <p:cNvSpPr txBox="1"/>
          <p:nvPr/>
        </p:nvSpPr>
        <p:spPr>
          <a:xfrm>
            <a:off x="550416" y="2208801"/>
            <a:ext cx="69778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 We  are performing predictive analysis. As </a:t>
            </a:r>
            <a:r>
              <a:rPr lang="en-US" b="0" i="0">
                <a:effectLst/>
              </a:rPr>
              <a:t>Predictive analytics seeks to predict what is likely to happen in the future. Based on past patterns and trends, data analysts can devise predictive models which estimate the likelihood of a future event or outcome.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38ECF-6AEA-8817-DFE0-CC9C334A0D90}"/>
              </a:ext>
            </a:extLst>
          </p:cNvPr>
          <p:cNvSpPr txBox="1"/>
          <p:nvPr/>
        </p:nvSpPr>
        <p:spPr>
          <a:xfrm>
            <a:off x="621436" y="4204242"/>
            <a:ext cx="697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We will perform data analysis on covid data set which contains country name, number of covid cases,death,recoveries  and predict   new positive cases Using regression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879F4-DEA7-18BD-E5C6-3578FFE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FE37B9-FA75-D6EF-5F82-A39895FE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65338"/>
              </p:ext>
            </p:extLst>
          </p:nvPr>
        </p:nvGraphicFramePr>
        <p:xfrm>
          <a:off x="1324304" y="2633472"/>
          <a:ext cx="9540346" cy="358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40">
                  <a:extLst>
                    <a:ext uri="{9D8B030D-6E8A-4147-A177-3AD203B41FA5}">
                      <a16:colId xmlns:a16="http://schemas.microsoft.com/office/drawing/2014/main" val="1275819023"/>
                    </a:ext>
                  </a:extLst>
                </a:gridCol>
                <a:gridCol w="2912312">
                  <a:extLst>
                    <a:ext uri="{9D8B030D-6E8A-4147-A177-3AD203B41FA5}">
                      <a16:colId xmlns:a16="http://schemas.microsoft.com/office/drawing/2014/main" val="3225814724"/>
                    </a:ext>
                  </a:extLst>
                </a:gridCol>
                <a:gridCol w="3062873">
                  <a:extLst>
                    <a:ext uri="{9D8B030D-6E8A-4147-A177-3AD203B41FA5}">
                      <a16:colId xmlns:a16="http://schemas.microsoft.com/office/drawing/2014/main" val="321489511"/>
                    </a:ext>
                  </a:extLst>
                </a:gridCol>
                <a:gridCol w="1838421">
                  <a:extLst>
                    <a:ext uri="{9D8B030D-6E8A-4147-A177-3AD203B41FA5}">
                      <a16:colId xmlns:a16="http://schemas.microsoft.com/office/drawing/2014/main" val="11133886"/>
                    </a:ext>
                  </a:extLst>
                </a:gridCol>
              </a:tblGrid>
              <a:tr h="332911">
                <a:tc>
                  <a:txBody>
                    <a:bodyPr/>
                    <a:lstStyle/>
                    <a:p>
                      <a:r>
                        <a:rPr lang="en-US" sz="1500"/>
                        <a:t>SNO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Authors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Title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Year</a:t>
                      </a:r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1995964761"/>
                  </a:ext>
                </a:extLst>
              </a:tr>
              <a:tr h="786880"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 Wang,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Analytics for the COVID-19</a:t>
                      </a:r>
                    </a:p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Epidemic</a:t>
                      </a:r>
                    </a:p>
                    <a:p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2020</a:t>
                      </a:r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2161265781"/>
                  </a:ext>
                </a:extLst>
              </a:tr>
              <a:tr h="1013864"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Wolfe,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Candidate</a:t>
                      </a:r>
                    </a:p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Treatments, a Data Analytics Approach,</a:t>
                      </a:r>
                    </a:p>
                    <a:p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2020</a:t>
                      </a:r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2383878295"/>
                  </a:ext>
                </a:extLst>
              </a:tr>
              <a:tr h="332911"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Deepak Gupta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data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2021</a:t>
                      </a:r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2444490836"/>
                  </a:ext>
                </a:extLst>
              </a:tr>
              <a:tr h="332911"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 Lima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COVID-19 models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2021</a:t>
                      </a:r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3836504891"/>
                  </a:ext>
                </a:extLst>
              </a:tr>
              <a:tr h="786880"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IN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Zoabi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of</a:t>
                      </a:r>
                    </a:p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 diagnosis based on symptoms</a:t>
                      </a:r>
                      <a:endParaRPr lang="en-IN" sz="1500"/>
                    </a:p>
                  </a:txBody>
                  <a:tcPr marL="75661" marR="75661" marT="37831" marB="3783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2021</a:t>
                      </a:r>
                      <a:endParaRPr lang="en-IN" sz="1500"/>
                    </a:p>
                  </a:txBody>
                  <a:tcPr marL="75661" marR="75661" marT="37831" marB="37831"/>
                </a:tc>
                <a:extLst>
                  <a:ext uri="{0D108BD9-81ED-4DB2-BD59-A6C34878D82A}">
                    <a16:rowId xmlns:a16="http://schemas.microsoft.com/office/drawing/2014/main" val="30252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9A5C86-26BE-5147-50DB-7AFDE7A2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910AE-407D-2C9A-4FDE-377E6A7A12DD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 Pandemic has changed many people lives. Since the start of the pandemic, some countries witnessed exponential hike in positive cases.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This has become very difficult for countries to track and Control covid cases. In this project we are going to analyze data.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Through the data analysis of cases one  can  analyze  how  countries  all  over  the  world  are  doing  in  terms  of  controlling  the pandemic.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 Predictions  are  made  with  the dataset  available to  the individual/country thus helping them to decide how far they are able to control the pandemic or up to how much extent they should guide preventive measures.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2"/>
                </a:solidFill>
                <a:effectLst/>
              </a:rPr>
              <a:t>To build a model that will predict the next day’s number of coronavirus cases based on the last n day’s number of coronavirus cases and deaths.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7603B-AED6-804C-02F1-008E67F1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Our Approach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B54B931-D17B-8B17-F5A1-31EE682BA50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Linear regression</a:t>
            </a:r>
            <a:r>
              <a:rPr lang="en-US" sz="1200" dirty="0"/>
              <a:t>:-It mainly</a:t>
            </a:r>
            <a:r>
              <a:rPr lang="en-US" sz="1200" b="0" i="0" dirty="0">
                <a:effectLst/>
              </a:rPr>
              <a:t> concentrates on individual regression simulation characteristics. It may also be used to define and model the relationship between independent variables and dependent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Support Vector Machine</a:t>
            </a:r>
            <a:r>
              <a:rPr lang="en-US" sz="1200" dirty="0"/>
              <a:t>:-T</a:t>
            </a:r>
            <a:r>
              <a:rPr lang="en-US" sz="1200" b="0" i="0" dirty="0">
                <a:effectLst/>
              </a:rPr>
              <a:t>he SVM is a type of ML managed algorithm for reverse and regression classification. The SVM regression depends on a variety of statistical functions as a non parametric technician. The set of the kernel function converts data input into the form you like. In order to overcome regression problems using a linear function, SVM maps the vector(x) input(s) in the n-dimensional space called the function space(z) when dealing with non-linear regression problems. After linear regression is implemented in the space, non-linear mapping techniques are used for this mapping. </a:t>
            </a:r>
            <a:endParaRPr lang="en-US" sz="1200" dirty="0"/>
          </a:p>
        </p:txBody>
      </p:sp>
      <p:pic>
        <p:nvPicPr>
          <p:cNvPr id="14" name="Picture 4" descr="Zigzag indicator line">
            <a:extLst>
              <a:ext uri="{FF2B5EF4-FFF2-40B4-BE49-F238E27FC236}">
                <a16:creationId xmlns:a16="http://schemas.microsoft.com/office/drawing/2014/main" id="{CD326FDE-B2D2-41BA-CCC3-44C1BAC88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0" r="189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31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C48B2F-0E7B-42D0-C55A-26596530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F3A1F-CC73-1B61-C9D9-5FE3314D678C}"/>
              </a:ext>
            </a:extLst>
          </p:cNvPr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In this project we are going to analyze dataset and show total number positive cases, deaths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Recovered cases country wise. Also we  are going show red color for countries having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Very high positivity rate on world map. Finally we will predict new cases from previous day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Cases using regression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56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513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Covid 19 analysis</vt:lpstr>
      <vt:lpstr>Table of contains</vt:lpstr>
      <vt:lpstr>Project Area</vt:lpstr>
      <vt:lpstr>Literature Survey</vt:lpstr>
      <vt:lpstr>Problem Statement</vt:lpstr>
      <vt:lpstr>Our 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analysis</dc:title>
  <dc:creator>T.S.S   Subramanyam .</dc:creator>
  <cp:lastModifiedBy>T.S.S   Subramanyam .</cp:lastModifiedBy>
  <cp:revision>13</cp:revision>
  <dcterms:created xsi:type="dcterms:W3CDTF">2022-08-08T14:10:23Z</dcterms:created>
  <dcterms:modified xsi:type="dcterms:W3CDTF">2022-08-09T05:12:54Z</dcterms:modified>
</cp:coreProperties>
</file>