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598" autoAdjust="0"/>
  </p:normalViewPr>
  <p:slideViewPr>
    <p:cSldViewPr snapToGrid="0">
      <p:cViewPr varScale="1">
        <p:scale>
          <a:sx n="81" d="100"/>
          <a:sy n="81" d="100"/>
        </p:scale>
        <p:origin x="662"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C4559-12D3-41EF-A3B1-396ED57254B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3A983D7A-1400-40F6-BDAC-DB2ACD1703AC}">
      <dgm:prSet/>
      <dgm:spPr/>
      <dgm:t>
        <a:bodyPr/>
        <a:lstStyle/>
        <a:p>
          <a:r>
            <a:rPr lang="en-US"/>
            <a:t>Project Area</a:t>
          </a:r>
        </a:p>
      </dgm:t>
    </dgm:pt>
    <dgm:pt modelId="{61CC857D-5678-48B3-B8C3-B1AD90E21751}" type="parTrans" cxnId="{889445A8-A3F6-439A-94DA-D8F20915F85A}">
      <dgm:prSet/>
      <dgm:spPr/>
      <dgm:t>
        <a:bodyPr/>
        <a:lstStyle/>
        <a:p>
          <a:endParaRPr lang="en-US"/>
        </a:p>
      </dgm:t>
    </dgm:pt>
    <dgm:pt modelId="{531C5900-DE18-4E62-8F29-B53A0D7EF9E1}" type="sibTrans" cxnId="{889445A8-A3F6-439A-94DA-D8F20915F85A}">
      <dgm:prSet/>
      <dgm:spPr/>
      <dgm:t>
        <a:bodyPr/>
        <a:lstStyle/>
        <a:p>
          <a:endParaRPr lang="en-US"/>
        </a:p>
      </dgm:t>
    </dgm:pt>
    <dgm:pt modelId="{623852CD-F960-4765-9B5A-8EB722BC2DBF}">
      <dgm:prSet/>
      <dgm:spPr/>
      <dgm:t>
        <a:bodyPr/>
        <a:lstStyle/>
        <a:p>
          <a:r>
            <a:rPr lang="en-US"/>
            <a:t>Literature Survey</a:t>
          </a:r>
        </a:p>
      </dgm:t>
    </dgm:pt>
    <dgm:pt modelId="{F78622F7-1DC9-4567-A43E-4998902CA4B8}" type="parTrans" cxnId="{E3E3DDD2-4D0E-434F-8C61-221EC0B581DD}">
      <dgm:prSet/>
      <dgm:spPr/>
      <dgm:t>
        <a:bodyPr/>
        <a:lstStyle/>
        <a:p>
          <a:endParaRPr lang="en-US"/>
        </a:p>
      </dgm:t>
    </dgm:pt>
    <dgm:pt modelId="{2B269B76-5B46-4168-915D-22E7AE078966}" type="sibTrans" cxnId="{E3E3DDD2-4D0E-434F-8C61-221EC0B581DD}">
      <dgm:prSet/>
      <dgm:spPr/>
      <dgm:t>
        <a:bodyPr/>
        <a:lstStyle/>
        <a:p>
          <a:endParaRPr lang="en-US"/>
        </a:p>
      </dgm:t>
    </dgm:pt>
    <dgm:pt modelId="{510A8803-E435-41AD-BE96-8936C524CBC9}">
      <dgm:prSet/>
      <dgm:spPr/>
      <dgm:t>
        <a:bodyPr/>
        <a:lstStyle/>
        <a:p>
          <a:r>
            <a:rPr lang="en-US"/>
            <a:t>Problem Statement</a:t>
          </a:r>
        </a:p>
      </dgm:t>
    </dgm:pt>
    <dgm:pt modelId="{3AC16CE6-91B2-4F52-A3BE-2780AFD606CC}" type="parTrans" cxnId="{224BAB42-9451-4CC1-97A0-CC01F8982BC4}">
      <dgm:prSet/>
      <dgm:spPr/>
      <dgm:t>
        <a:bodyPr/>
        <a:lstStyle/>
        <a:p>
          <a:endParaRPr lang="en-US"/>
        </a:p>
      </dgm:t>
    </dgm:pt>
    <dgm:pt modelId="{76A8537D-6A1A-4967-B844-2D91A6F41CC6}" type="sibTrans" cxnId="{224BAB42-9451-4CC1-97A0-CC01F8982BC4}">
      <dgm:prSet/>
      <dgm:spPr/>
      <dgm:t>
        <a:bodyPr/>
        <a:lstStyle/>
        <a:p>
          <a:endParaRPr lang="en-US"/>
        </a:p>
      </dgm:t>
    </dgm:pt>
    <dgm:pt modelId="{896A93B6-5451-44A3-8F42-A730ECE23C66}">
      <dgm:prSet/>
      <dgm:spPr/>
      <dgm:t>
        <a:bodyPr/>
        <a:lstStyle/>
        <a:p>
          <a:r>
            <a:rPr lang="en-US"/>
            <a:t>Conclusion</a:t>
          </a:r>
        </a:p>
      </dgm:t>
    </dgm:pt>
    <dgm:pt modelId="{E42907CA-05C1-457D-80C1-09CBDDEF5097}" type="parTrans" cxnId="{5C841F95-8B56-437E-A11C-A7DF7B03AF56}">
      <dgm:prSet/>
      <dgm:spPr/>
      <dgm:t>
        <a:bodyPr/>
        <a:lstStyle/>
        <a:p>
          <a:endParaRPr lang="en-US"/>
        </a:p>
      </dgm:t>
    </dgm:pt>
    <dgm:pt modelId="{7CC19CED-AD72-4816-9F37-91B60041C3F8}" type="sibTrans" cxnId="{5C841F95-8B56-437E-A11C-A7DF7B03AF56}">
      <dgm:prSet/>
      <dgm:spPr/>
      <dgm:t>
        <a:bodyPr/>
        <a:lstStyle/>
        <a:p>
          <a:endParaRPr lang="en-US"/>
        </a:p>
      </dgm:t>
    </dgm:pt>
    <dgm:pt modelId="{776E6037-5E99-4D17-A8F7-6F0B416E0E01}" type="pres">
      <dgm:prSet presAssocID="{3F7C4559-12D3-41EF-A3B1-396ED57254BA}" presName="linear" presStyleCnt="0">
        <dgm:presLayoutVars>
          <dgm:dir/>
          <dgm:animLvl val="lvl"/>
          <dgm:resizeHandles val="exact"/>
        </dgm:presLayoutVars>
      </dgm:prSet>
      <dgm:spPr/>
    </dgm:pt>
    <dgm:pt modelId="{AC8F82B3-760B-48FF-9C60-8877A72763B2}" type="pres">
      <dgm:prSet presAssocID="{3A983D7A-1400-40F6-BDAC-DB2ACD1703AC}" presName="parentLin" presStyleCnt="0"/>
      <dgm:spPr/>
    </dgm:pt>
    <dgm:pt modelId="{21B49C9F-F117-48FF-BF38-67306F6E13BF}" type="pres">
      <dgm:prSet presAssocID="{3A983D7A-1400-40F6-BDAC-DB2ACD1703AC}" presName="parentLeftMargin" presStyleLbl="node1" presStyleIdx="0" presStyleCnt="4"/>
      <dgm:spPr/>
    </dgm:pt>
    <dgm:pt modelId="{6E64AC1E-CFDB-4ED3-BF7A-1DF36FDE5821}" type="pres">
      <dgm:prSet presAssocID="{3A983D7A-1400-40F6-BDAC-DB2ACD1703AC}" presName="parentText" presStyleLbl="node1" presStyleIdx="0" presStyleCnt="4">
        <dgm:presLayoutVars>
          <dgm:chMax val="0"/>
          <dgm:bulletEnabled val="1"/>
        </dgm:presLayoutVars>
      </dgm:prSet>
      <dgm:spPr/>
    </dgm:pt>
    <dgm:pt modelId="{3BC8C98E-B12A-407B-86DF-F8ED2D1CA157}" type="pres">
      <dgm:prSet presAssocID="{3A983D7A-1400-40F6-BDAC-DB2ACD1703AC}" presName="negativeSpace" presStyleCnt="0"/>
      <dgm:spPr/>
    </dgm:pt>
    <dgm:pt modelId="{453076C4-FCAD-4D8E-9048-10612FEE1A1C}" type="pres">
      <dgm:prSet presAssocID="{3A983D7A-1400-40F6-BDAC-DB2ACD1703AC}" presName="childText" presStyleLbl="conFgAcc1" presStyleIdx="0" presStyleCnt="4">
        <dgm:presLayoutVars>
          <dgm:bulletEnabled val="1"/>
        </dgm:presLayoutVars>
      </dgm:prSet>
      <dgm:spPr/>
    </dgm:pt>
    <dgm:pt modelId="{FBB8892D-894B-48FD-822C-FA2D073EBA36}" type="pres">
      <dgm:prSet presAssocID="{531C5900-DE18-4E62-8F29-B53A0D7EF9E1}" presName="spaceBetweenRectangles" presStyleCnt="0"/>
      <dgm:spPr/>
    </dgm:pt>
    <dgm:pt modelId="{2862C2D2-53D5-4150-B899-FB8068419A66}" type="pres">
      <dgm:prSet presAssocID="{623852CD-F960-4765-9B5A-8EB722BC2DBF}" presName="parentLin" presStyleCnt="0"/>
      <dgm:spPr/>
    </dgm:pt>
    <dgm:pt modelId="{FCF0F137-CDB7-4422-97C5-26A561D2823F}" type="pres">
      <dgm:prSet presAssocID="{623852CD-F960-4765-9B5A-8EB722BC2DBF}" presName="parentLeftMargin" presStyleLbl="node1" presStyleIdx="0" presStyleCnt="4"/>
      <dgm:spPr/>
    </dgm:pt>
    <dgm:pt modelId="{B1D54FBC-1C60-49DA-96AC-4F528BDDBB39}" type="pres">
      <dgm:prSet presAssocID="{623852CD-F960-4765-9B5A-8EB722BC2DBF}" presName="parentText" presStyleLbl="node1" presStyleIdx="1" presStyleCnt="4">
        <dgm:presLayoutVars>
          <dgm:chMax val="0"/>
          <dgm:bulletEnabled val="1"/>
        </dgm:presLayoutVars>
      </dgm:prSet>
      <dgm:spPr/>
    </dgm:pt>
    <dgm:pt modelId="{6259D390-3F72-4C93-B5F4-9C547E6ABBC5}" type="pres">
      <dgm:prSet presAssocID="{623852CD-F960-4765-9B5A-8EB722BC2DBF}" presName="negativeSpace" presStyleCnt="0"/>
      <dgm:spPr/>
    </dgm:pt>
    <dgm:pt modelId="{312FE3A3-975F-4501-A71E-2F4A28A16663}" type="pres">
      <dgm:prSet presAssocID="{623852CD-F960-4765-9B5A-8EB722BC2DBF}" presName="childText" presStyleLbl="conFgAcc1" presStyleIdx="1" presStyleCnt="4">
        <dgm:presLayoutVars>
          <dgm:bulletEnabled val="1"/>
        </dgm:presLayoutVars>
      </dgm:prSet>
      <dgm:spPr/>
    </dgm:pt>
    <dgm:pt modelId="{51AD5B38-C5FE-4037-A9A8-97A0C46B36FE}" type="pres">
      <dgm:prSet presAssocID="{2B269B76-5B46-4168-915D-22E7AE078966}" presName="spaceBetweenRectangles" presStyleCnt="0"/>
      <dgm:spPr/>
    </dgm:pt>
    <dgm:pt modelId="{4986240B-9838-4B7C-A6D3-6048B3FA887C}" type="pres">
      <dgm:prSet presAssocID="{510A8803-E435-41AD-BE96-8936C524CBC9}" presName="parentLin" presStyleCnt="0"/>
      <dgm:spPr/>
    </dgm:pt>
    <dgm:pt modelId="{7782835A-7C9F-4244-AE25-D584EB852853}" type="pres">
      <dgm:prSet presAssocID="{510A8803-E435-41AD-BE96-8936C524CBC9}" presName="parentLeftMargin" presStyleLbl="node1" presStyleIdx="1" presStyleCnt="4"/>
      <dgm:spPr/>
    </dgm:pt>
    <dgm:pt modelId="{89330532-6BFC-4901-91E0-527928185540}" type="pres">
      <dgm:prSet presAssocID="{510A8803-E435-41AD-BE96-8936C524CBC9}" presName="parentText" presStyleLbl="node1" presStyleIdx="2" presStyleCnt="4">
        <dgm:presLayoutVars>
          <dgm:chMax val="0"/>
          <dgm:bulletEnabled val="1"/>
        </dgm:presLayoutVars>
      </dgm:prSet>
      <dgm:spPr/>
    </dgm:pt>
    <dgm:pt modelId="{BC6E1182-D69A-4C8D-854C-879E8A71E476}" type="pres">
      <dgm:prSet presAssocID="{510A8803-E435-41AD-BE96-8936C524CBC9}" presName="negativeSpace" presStyleCnt="0"/>
      <dgm:spPr/>
    </dgm:pt>
    <dgm:pt modelId="{0EDC8ABB-D648-4E59-8124-397053140E38}" type="pres">
      <dgm:prSet presAssocID="{510A8803-E435-41AD-BE96-8936C524CBC9}" presName="childText" presStyleLbl="conFgAcc1" presStyleIdx="2" presStyleCnt="4">
        <dgm:presLayoutVars>
          <dgm:bulletEnabled val="1"/>
        </dgm:presLayoutVars>
      </dgm:prSet>
      <dgm:spPr/>
    </dgm:pt>
    <dgm:pt modelId="{1AD427B5-E18F-42CE-A93A-0402613EBED1}" type="pres">
      <dgm:prSet presAssocID="{76A8537D-6A1A-4967-B844-2D91A6F41CC6}" presName="spaceBetweenRectangles" presStyleCnt="0"/>
      <dgm:spPr/>
    </dgm:pt>
    <dgm:pt modelId="{A73E1938-5EFF-4CE0-B89D-43B5F09E677A}" type="pres">
      <dgm:prSet presAssocID="{896A93B6-5451-44A3-8F42-A730ECE23C66}" presName="parentLin" presStyleCnt="0"/>
      <dgm:spPr/>
    </dgm:pt>
    <dgm:pt modelId="{000F62BD-31F7-42C7-9EE2-3F661A39C1D1}" type="pres">
      <dgm:prSet presAssocID="{896A93B6-5451-44A3-8F42-A730ECE23C66}" presName="parentLeftMargin" presStyleLbl="node1" presStyleIdx="2" presStyleCnt="4"/>
      <dgm:spPr/>
    </dgm:pt>
    <dgm:pt modelId="{72C2B96E-7526-46A0-9235-F82F6A30133F}" type="pres">
      <dgm:prSet presAssocID="{896A93B6-5451-44A3-8F42-A730ECE23C66}" presName="parentText" presStyleLbl="node1" presStyleIdx="3" presStyleCnt="4">
        <dgm:presLayoutVars>
          <dgm:chMax val="0"/>
          <dgm:bulletEnabled val="1"/>
        </dgm:presLayoutVars>
      </dgm:prSet>
      <dgm:spPr/>
    </dgm:pt>
    <dgm:pt modelId="{617B7D04-94DC-4B76-A051-4BD9920E4DAB}" type="pres">
      <dgm:prSet presAssocID="{896A93B6-5451-44A3-8F42-A730ECE23C66}" presName="negativeSpace" presStyleCnt="0"/>
      <dgm:spPr/>
    </dgm:pt>
    <dgm:pt modelId="{243AAB86-A761-4886-975F-32D1153C56A2}" type="pres">
      <dgm:prSet presAssocID="{896A93B6-5451-44A3-8F42-A730ECE23C66}" presName="childText" presStyleLbl="conFgAcc1" presStyleIdx="3" presStyleCnt="4">
        <dgm:presLayoutVars>
          <dgm:bulletEnabled val="1"/>
        </dgm:presLayoutVars>
      </dgm:prSet>
      <dgm:spPr/>
    </dgm:pt>
  </dgm:ptLst>
  <dgm:cxnLst>
    <dgm:cxn modelId="{313F4214-DC7B-4B5C-8CDF-1A286F468685}" type="presOf" srcId="{3A983D7A-1400-40F6-BDAC-DB2ACD1703AC}" destId="{21B49C9F-F117-48FF-BF38-67306F6E13BF}" srcOrd="0" destOrd="0" presId="urn:microsoft.com/office/officeart/2005/8/layout/list1"/>
    <dgm:cxn modelId="{30C03D5E-2B8D-4D59-B449-9F02C5DF9F35}" type="presOf" srcId="{623852CD-F960-4765-9B5A-8EB722BC2DBF}" destId="{FCF0F137-CDB7-4422-97C5-26A561D2823F}" srcOrd="0" destOrd="0" presId="urn:microsoft.com/office/officeart/2005/8/layout/list1"/>
    <dgm:cxn modelId="{224BAB42-9451-4CC1-97A0-CC01F8982BC4}" srcId="{3F7C4559-12D3-41EF-A3B1-396ED57254BA}" destId="{510A8803-E435-41AD-BE96-8936C524CBC9}" srcOrd="2" destOrd="0" parTransId="{3AC16CE6-91B2-4F52-A3BE-2780AFD606CC}" sibTransId="{76A8537D-6A1A-4967-B844-2D91A6F41CC6}"/>
    <dgm:cxn modelId="{A6E00B4C-38F3-483B-B118-ADB1CB486D71}" type="presOf" srcId="{896A93B6-5451-44A3-8F42-A730ECE23C66}" destId="{000F62BD-31F7-42C7-9EE2-3F661A39C1D1}" srcOrd="0" destOrd="0" presId="urn:microsoft.com/office/officeart/2005/8/layout/list1"/>
    <dgm:cxn modelId="{8BF16C59-A2DD-45EF-B6B1-A443C7C249AC}" type="presOf" srcId="{510A8803-E435-41AD-BE96-8936C524CBC9}" destId="{7782835A-7C9F-4244-AE25-D584EB852853}" srcOrd="0" destOrd="0" presId="urn:microsoft.com/office/officeart/2005/8/layout/list1"/>
    <dgm:cxn modelId="{93861887-2EED-4453-9892-795D338DAB87}" type="presOf" srcId="{510A8803-E435-41AD-BE96-8936C524CBC9}" destId="{89330532-6BFC-4901-91E0-527928185540}" srcOrd="1" destOrd="0" presId="urn:microsoft.com/office/officeart/2005/8/layout/list1"/>
    <dgm:cxn modelId="{BAE8F893-B966-4890-BADD-B82FC40C5B75}" type="presOf" srcId="{3F7C4559-12D3-41EF-A3B1-396ED57254BA}" destId="{776E6037-5E99-4D17-A8F7-6F0B416E0E01}" srcOrd="0" destOrd="0" presId="urn:microsoft.com/office/officeart/2005/8/layout/list1"/>
    <dgm:cxn modelId="{5C841F95-8B56-437E-A11C-A7DF7B03AF56}" srcId="{3F7C4559-12D3-41EF-A3B1-396ED57254BA}" destId="{896A93B6-5451-44A3-8F42-A730ECE23C66}" srcOrd="3" destOrd="0" parTransId="{E42907CA-05C1-457D-80C1-09CBDDEF5097}" sibTransId="{7CC19CED-AD72-4816-9F37-91B60041C3F8}"/>
    <dgm:cxn modelId="{63215A9F-125B-4A36-A1C5-68A37C4AF97E}" type="presOf" srcId="{3A983D7A-1400-40F6-BDAC-DB2ACD1703AC}" destId="{6E64AC1E-CFDB-4ED3-BF7A-1DF36FDE5821}" srcOrd="1" destOrd="0" presId="urn:microsoft.com/office/officeart/2005/8/layout/list1"/>
    <dgm:cxn modelId="{889445A8-A3F6-439A-94DA-D8F20915F85A}" srcId="{3F7C4559-12D3-41EF-A3B1-396ED57254BA}" destId="{3A983D7A-1400-40F6-BDAC-DB2ACD1703AC}" srcOrd="0" destOrd="0" parTransId="{61CC857D-5678-48B3-B8C3-B1AD90E21751}" sibTransId="{531C5900-DE18-4E62-8F29-B53A0D7EF9E1}"/>
    <dgm:cxn modelId="{E3E3DDD2-4D0E-434F-8C61-221EC0B581DD}" srcId="{3F7C4559-12D3-41EF-A3B1-396ED57254BA}" destId="{623852CD-F960-4765-9B5A-8EB722BC2DBF}" srcOrd="1" destOrd="0" parTransId="{F78622F7-1DC9-4567-A43E-4998902CA4B8}" sibTransId="{2B269B76-5B46-4168-915D-22E7AE078966}"/>
    <dgm:cxn modelId="{06E448F3-5F28-4FB5-BCE4-F2998B80B3E8}" type="presOf" srcId="{623852CD-F960-4765-9B5A-8EB722BC2DBF}" destId="{B1D54FBC-1C60-49DA-96AC-4F528BDDBB39}" srcOrd="1" destOrd="0" presId="urn:microsoft.com/office/officeart/2005/8/layout/list1"/>
    <dgm:cxn modelId="{540B4EF6-5F67-4B9D-B0DC-5B9DB23FBA53}" type="presOf" srcId="{896A93B6-5451-44A3-8F42-A730ECE23C66}" destId="{72C2B96E-7526-46A0-9235-F82F6A30133F}" srcOrd="1" destOrd="0" presId="urn:microsoft.com/office/officeart/2005/8/layout/list1"/>
    <dgm:cxn modelId="{EC67B97E-C662-4761-92CB-D1B489A76062}" type="presParOf" srcId="{776E6037-5E99-4D17-A8F7-6F0B416E0E01}" destId="{AC8F82B3-760B-48FF-9C60-8877A72763B2}" srcOrd="0" destOrd="0" presId="urn:microsoft.com/office/officeart/2005/8/layout/list1"/>
    <dgm:cxn modelId="{92E8AFBE-466E-4F51-9E17-3A48E5DB9854}" type="presParOf" srcId="{AC8F82B3-760B-48FF-9C60-8877A72763B2}" destId="{21B49C9F-F117-48FF-BF38-67306F6E13BF}" srcOrd="0" destOrd="0" presId="urn:microsoft.com/office/officeart/2005/8/layout/list1"/>
    <dgm:cxn modelId="{AB91E769-F587-41EF-8F3D-77C712C91172}" type="presParOf" srcId="{AC8F82B3-760B-48FF-9C60-8877A72763B2}" destId="{6E64AC1E-CFDB-4ED3-BF7A-1DF36FDE5821}" srcOrd="1" destOrd="0" presId="urn:microsoft.com/office/officeart/2005/8/layout/list1"/>
    <dgm:cxn modelId="{26DBE036-B794-4CAA-A6F7-A1E770DF32D9}" type="presParOf" srcId="{776E6037-5E99-4D17-A8F7-6F0B416E0E01}" destId="{3BC8C98E-B12A-407B-86DF-F8ED2D1CA157}" srcOrd="1" destOrd="0" presId="urn:microsoft.com/office/officeart/2005/8/layout/list1"/>
    <dgm:cxn modelId="{0A2145DD-2A05-456F-952D-AD7F0E4641CB}" type="presParOf" srcId="{776E6037-5E99-4D17-A8F7-6F0B416E0E01}" destId="{453076C4-FCAD-4D8E-9048-10612FEE1A1C}" srcOrd="2" destOrd="0" presId="urn:microsoft.com/office/officeart/2005/8/layout/list1"/>
    <dgm:cxn modelId="{DBE129EC-18EE-45E2-A801-1A1A62F1FB80}" type="presParOf" srcId="{776E6037-5E99-4D17-A8F7-6F0B416E0E01}" destId="{FBB8892D-894B-48FD-822C-FA2D073EBA36}" srcOrd="3" destOrd="0" presId="urn:microsoft.com/office/officeart/2005/8/layout/list1"/>
    <dgm:cxn modelId="{191DCF42-89F4-4701-AAC9-D1AE71D70276}" type="presParOf" srcId="{776E6037-5E99-4D17-A8F7-6F0B416E0E01}" destId="{2862C2D2-53D5-4150-B899-FB8068419A66}" srcOrd="4" destOrd="0" presId="urn:microsoft.com/office/officeart/2005/8/layout/list1"/>
    <dgm:cxn modelId="{540B3C05-514B-4B3C-A527-72C8534ADD6E}" type="presParOf" srcId="{2862C2D2-53D5-4150-B899-FB8068419A66}" destId="{FCF0F137-CDB7-4422-97C5-26A561D2823F}" srcOrd="0" destOrd="0" presId="urn:microsoft.com/office/officeart/2005/8/layout/list1"/>
    <dgm:cxn modelId="{0A268855-63CA-4714-9D7E-60F0CA725E67}" type="presParOf" srcId="{2862C2D2-53D5-4150-B899-FB8068419A66}" destId="{B1D54FBC-1C60-49DA-96AC-4F528BDDBB39}" srcOrd="1" destOrd="0" presId="urn:microsoft.com/office/officeart/2005/8/layout/list1"/>
    <dgm:cxn modelId="{B67FD41F-EEBA-4B51-BAC6-B8B0EEC1F9B5}" type="presParOf" srcId="{776E6037-5E99-4D17-A8F7-6F0B416E0E01}" destId="{6259D390-3F72-4C93-B5F4-9C547E6ABBC5}" srcOrd="5" destOrd="0" presId="urn:microsoft.com/office/officeart/2005/8/layout/list1"/>
    <dgm:cxn modelId="{C972C471-3F97-4E94-A3BC-04D6B709BBA8}" type="presParOf" srcId="{776E6037-5E99-4D17-A8F7-6F0B416E0E01}" destId="{312FE3A3-975F-4501-A71E-2F4A28A16663}" srcOrd="6" destOrd="0" presId="urn:microsoft.com/office/officeart/2005/8/layout/list1"/>
    <dgm:cxn modelId="{1523025F-FFC8-4D73-8717-6F2A9FE75E3E}" type="presParOf" srcId="{776E6037-5E99-4D17-A8F7-6F0B416E0E01}" destId="{51AD5B38-C5FE-4037-A9A8-97A0C46B36FE}" srcOrd="7" destOrd="0" presId="urn:microsoft.com/office/officeart/2005/8/layout/list1"/>
    <dgm:cxn modelId="{E90C2816-5659-48A3-A3D9-D80B95E5D701}" type="presParOf" srcId="{776E6037-5E99-4D17-A8F7-6F0B416E0E01}" destId="{4986240B-9838-4B7C-A6D3-6048B3FA887C}" srcOrd="8" destOrd="0" presId="urn:microsoft.com/office/officeart/2005/8/layout/list1"/>
    <dgm:cxn modelId="{800B0CAA-9107-4290-B946-06FBA8D57FE2}" type="presParOf" srcId="{4986240B-9838-4B7C-A6D3-6048B3FA887C}" destId="{7782835A-7C9F-4244-AE25-D584EB852853}" srcOrd="0" destOrd="0" presId="urn:microsoft.com/office/officeart/2005/8/layout/list1"/>
    <dgm:cxn modelId="{0F293489-E582-4698-AA54-B15E367807A9}" type="presParOf" srcId="{4986240B-9838-4B7C-A6D3-6048B3FA887C}" destId="{89330532-6BFC-4901-91E0-527928185540}" srcOrd="1" destOrd="0" presId="urn:microsoft.com/office/officeart/2005/8/layout/list1"/>
    <dgm:cxn modelId="{89025B77-753F-471B-8F2D-40EE9DC8D6D3}" type="presParOf" srcId="{776E6037-5E99-4D17-A8F7-6F0B416E0E01}" destId="{BC6E1182-D69A-4C8D-854C-879E8A71E476}" srcOrd="9" destOrd="0" presId="urn:microsoft.com/office/officeart/2005/8/layout/list1"/>
    <dgm:cxn modelId="{C64E8854-12DB-474C-BF75-14FA2A4ED315}" type="presParOf" srcId="{776E6037-5E99-4D17-A8F7-6F0B416E0E01}" destId="{0EDC8ABB-D648-4E59-8124-397053140E38}" srcOrd="10" destOrd="0" presId="urn:microsoft.com/office/officeart/2005/8/layout/list1"/>
    <dgm:cxn modelId="{92880FC4-923A-4699-ADCE-199DC3E10B4F}" type="presParOf" srcId="{776E6037-5E99-4D17-A8F7-6F0B416E0E01}" destId="{1AD427B5-E18F-42CE-A93A-0402613EBED1}" srcOrd="11" destOrd="0" presId="urn:microsoft.com/office/officeart/2005/8/layout/list1"/>
    <dgm:cxn modelId="{AE3E5F1F-A532-4977-9694-DE3EB7F9F988}" type="presParOf" srcId="{776E6037-5E99-4D17-A8F7-6F0B416E0E01}" destId="{A73E1938-5EFF-4CE0-B89D-43B5F09E677A}" srcOrd="12" destOrd="0" presId="urn:microsoft.com/office/officeart/2005/8/layout/list1"/>
    <dgm:cxn modelId="{72EB32C3-9D71-4B6B-917D-0C30FD35F48D}" type="presParOf" srcId="{A73E1938-5EFF-4CE0-B89D-43B5F09E677A}" destId="{000F62BD-31F7-42C7-9EE2-3F661A39C1D1}" srcOrd="0" destOrd="0" presId="urn:microsoft.com/office/officeart/2005/8/layout/list1"/>
    <dgm:cxn modelId="{7A72B85B-5301-437E-89D4-74767C3E35ED}" type="presParOf" srcId="{A73E1938-5EFF-4CE0-B89D-43B5F09E677A}" destId="{72C2B96E-7526-46A0-9235-F82F6A30133F}" srcOrd="1" destOrd="0" presId="urn:microsoft.com/office/officeart/2005/8/layout/list1"/>
    <dgm:cxn modelId="{C3F440EE-E165-4332-8EA0-A29AE79C43D7}" type="presParOf" srcId="{776E6037-5E99-4D17-A8F7-6F0B416E0E01}" destId="{617B7D04-94DC-4B76-A051-4BD9920E4DAB}" srcOrd="13" destOrd="0" presId="urn:microsoft.com/office/officeart/2005/8/layout/list1"/>
    <dgm:cxn modelId="{39B2B602-B1EC-4495-9C6F-02954B745996}" type="presParOf" srcId="{776E6037-5E99-4D17-A8F7-6F0B416E0E01}" destId="{243AAB86-A761-4886-975F-32D1153C56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DB3D3-8A33-4BF5-8BD0-49CADF93056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EB514F1-0C54-4886-8B28-410D2FEAC96D}">
      <dgm:prSet/>
      <dgm:spPr/>
      <dgm:t>
        <a:bodyPr/>
        <a:lstStyle/>
        <a:p>
          <a:pPr>
            <a:lnSpc>
              <a:spcPct val="100000"/>
            </a:lnSpc>
          </a:pPr>
          <a:r>
            <a:rPr lang="en-US"/>
            <a:t>We all use user uber frequently to travel from one place to other. But sometimes when we try to book ride it will take long time to get our ride book and also there will be difference in fares for same destination at different times. Mainly on weekends it takes longer time to book ride than usual.</a:t>
          </a:r>
        </a:p>
      </dgm:t>
    </dgm:pt>
    <dgm:pt modelId="{066ED183-0740-41AE-9876-0473D07B7C75}" type="parTrans" cxnId="{60A9566C-BA8E-4128-A4E5-803A90E6CC23}">
      <dgm:prSet/>
      <dgm:spPr/>
      <dgm:t>
        <a:bodyPr/>
        <a:lstStyle/>
        <a:p>
          <a:endParaRPr lang="en-US"/>
        </a:p>
      </dgm:t>
    </dgm:pt>
    <dgm:pt modelId="{AA395324-663F-445A-82CF-846C915C4147}" type="sibTrans" cxnId="{60A9566C-BA8E-4128-A4E5-803A90E6CC23}">
      <dgm:prSet/>
      <dgm:spPr/>
      <dgm:t>
        <a:bodyPr/>
        <a:lstStyle/>
        <a:p>
          <a:pPr>
            <a:lnSpc>
              <a:spcPct val="100000"/>
            </a:lnSpc>
          </a:pPr>
          <a:endParaRPr lang="en-US"/>
        </a:p>
      </dgm:t>
    </dgm:pt>
    <dgm:pt modelId="{86CE22E7-C3A6-4F67-AE09-8FFEF78943C2}">
      <dgm:prSet/>
      <dgm:spPr/>
      <dgm:t>
        <a:bodyPr/>
        <a:lstStyle/>
        <a:p>
          <a:pPr>
            <a:lnSpc>
              <a:spcPct val="100000"/>
            </a:lnSpc>
          </a:pPr>
          <a:r>
            <a:rPr lang="en-US" dirty="0"/>
            <a:t>So we are analyzing and predicting at what time the demand is more so that the company can profit the most in the peak hours with a greater number of cabs available in those peek hours in an area. As uber company works on demand and supply chain. </a:t>
          </a:r>
          <a:r>
            <a:rPr lang="en-US"/>
            <a:t>Also </a:t>
          </a:r>
          <a:r>
            <a:rPr lang="en-US" dirty="0"/>
            <a:t>we will predict</a:t>
          </a:r>
        </a:p>
        <a:p>
          <a:pPr>
            <a:lnSpc>
              <a:spcPct val="100000"/>
            </a:lnSpc>
          </a:pPr>
          <a:r>
            <a:rPr lang="en-US" dirty="0"/>
            <a:t>fares</a:t>
          </a:r>
        </a:p>
      </dgm:t>
    </dgm:pt>
    <dgm:pt modelId="{7A666496-1EBD-48A6-8355-D803815ED7A9}" type="parTrans" cxnId="{2084B61F-8D39-470A-B3BA-024BC4F9E8C2}">
      <dgm:prSet/>
      <dgm:spPr/>
      <dgm:t>
        <a:bodyPr/>
        <a:lstStyle/>
        <a:p>
          <a:endParaRPr lang="en-US"/>
        </a:p>
      </dgm:t>
    </dgm:pt>
    <dgm:pt modelId="{AD1CD285-3B2D-435D-96DD-A1A4F0C3459B}" type="sibTrans" cxnId="{2084B61F-8D39-470A-B3BA-024BC4F9E8C2}">
      <dgm:prSet/>
      <dgm:spPr/>
      <dgm:t>
        <a:bodyPr/>
        <a:lstStyle/>
        <a:p>
          <a:pPr>
            <a:lnSpc>
              <a:spcPct val="100000"/>
            </a:lnSpc>
          </a:pPr>
          <a:endParaRPr lang="en-US"/>
        </a:p>
      </dgm:t>
    </dgm:pt>
    <dgm:pt modelId="{B58E0748-B193-4687-BC69-95293745590E}">
      <dgm:prSet/>
      <dgm:spPr/>
      <dgm:t>
        <a:bodyPr/>
        <a:lstStyle/>
        <a:p>
          <a:pPr>
            <a:lnSpc>
              <a:spcPct val="100000"/>
            </a:lnSpc>
          </a:pPr>
          <a:r>
            <a:rPr lang="en-US"/>
            <a:t>we can also analyze  and predict at which days the requirement of the uber is more like on weekends the demand is more so more cabs with reasonable prizing should be made available</a:t>
          </a:r>
        </a:p>
      </dgm:t>
    </dgm:pt>
    <dgm:pt modelId="{95B63DF9-660C-489D-AB96-AF0CA5154D6E}" type="parTrans" cxnId="{2938EA20-D8AA-4354-AADB-B011CA4DCE3E}">
      <dgm:prSet/>
      <dgm:spPr/>
      <dgm:t>
        <a:bodyPr/>
        <a:lstStyle/>
        <a:p>
          <a:endParaRPr lang="en-US"/>
        </a:p>
      </dgm:t>
    </dgm:pt>
    <dgm:pt modelId="{77D50E02-6F27-4D7D-918B-DF97C6C5ED05}" type="sibTrans" cxnId="{2938EA20-D8AA-4354-AADB-B011CA4DCE3E}">
      <dgm:prSet/>
      <dgm:spPr/>
      <dgm:t>
        <a:bodyPr/>
        <a:lstStyle/>
        <a:p>
          <a:endParaRPr lang="en-US"/>
        </a:p>
      </dgm:t>
    </dgm:pt>
    <dgm:pt modelId="{092D2376-CA56-4466-9AE4-7D418D80893A}" type="pres">
      <dgm:prSet presAssocID="{D31DB3D3-8A33-4BF5-8BD0-49CADF93056D}" presName="root" presStyleCnt="0">
        <dgm:presLayoutVars>
          <dgm:dir/>
          <dgm:resizeHandles val="exact"/>
        </dgm:presLayoutVars>
      </dgm:prSet>
      <dgm:spPr/>
    </dgm:pt>
    <dgm:pt modelId="{2B60ACBB-FCB3-4D2A-AAA9-58D682DB6AD3}" type="pres">
      <dgm:prSet presAssocID="{D31DB3D3-8A33-4BF5-8BD0-49CADF93056D}" presName="container" presStyleCnt="0">
        <dgm:presLayoutVars>
          <dgm:dir/>
          <dgm:resizeHandles val="exact"/>
        </dgm:presLayoutVars>
      </dgm:prSet>
      <dgm:spPr/>
    </dgm:pt>
    <dgm:pt modelId="{DE5132FD-941F-4C96-9A0E-50399F9B7338}" type="pres">
      <dgm:prSet presAssocID="{9EB514F1-0C54-4886-8B28-410D2FEAC96D}" presName="compNode" presStyleCnt="0"/>
      <dgm:spPr/>
    </dgm:pt>
    <dgm:pt modelId="{EED1E852-72D4-4DBC-AE1B-4C7AA4619021}" type="pres">
      <dgm:prSet presAssocID="{9EB514F1-0C54-4886-8B28-410D2FEAC96D}" presName="iconBgRect" presStyleLbl="bgShp" presStyleIdx="0" presStyleCnt="3"/>
      <dgm:spPr/>
    </dgm:pt>
    <dgm:pt modelId="{D49DBD95-D68C-436B-BECE-22F3A31F06CC}" type="pres">
      <dgm:prSet presAssocID="{9EB514F1-0C54-4886-8B28-410D2FEAC9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
        </a:ext>
      </dgm:extLst>
    </dgm:pt>
    <dgm:pt modelId="{F6B777DC-FBC2-495F-946D-83486E8B211F}" type="pres">
      <dgm:prSet presAssocID="{9EB514F1-0C54-4886-8B28-410D2FEAC96D}" presName="spaceRect" presStyleCnt="0"/>
      <dgm:spPr/>
    </dgm:pt>
    <dgm:pt modelId="{FDFD19FA-0D94-449D-9B92-B358FFBEF281}" type="pres">
      <dgm:prSet presAssocID="{9EB514F1-0C54-4886-8B28-410D2FEAC96D}" presName="textRect" presStyleLbl="revTx" presStyleIdx="0" presStyleCnt="3">
        <dgm:presLayoutVars>
          <dgm:chMax val="1"/>
          <dgm:chPref val="1"/>
        </dgm:presLayoutVars>
      </dgm:prSet>
      <dgm:spPr/>
    </dgm:pt>
    <dgm:pt modelId="{05075945-389F-43EB-AAF0-13EA4220A43A}" type="pres">
      <dgm:prSet presAssocID="{AA395324-663F-445A-82CF-846C915C4147}" presName="sibTrans" presStyleLbl="sibTrans2D1" presStyleIdx="0" presStyleCnt="0"/>
      <dgm:spPr/>
    </dgm:pt>
    <dgm:pt modelId="{C547757E-93AC-49A6-934B-835029D605CA}" type="pres">
      <dgm:prSet presAssocID="{86CE22E7-C3A6-4F67-AE09-8FFEF78943C2}" presName="compNode" presStyleCnt="0"/>
      <dgm:spPr/>
    </dgm:pt>
    <dgm:pt modelId="{DD54745C-4AF2-498A-9D24-E1F5BD622A31}" type="pres">
      <dgm:prSet presAssocID="{86CE22E7-C3A6-4F67-AE09-8FFEF78943C2}" presName="iconBgRect" presStyleLbl="bgShp" presStyleIdx="1" presStyleCnt="3"/>
      <dgm:spPr/>
    </dgm:pt>
    <dgm:pt modelId="{2E82E7C5-BCCD-4F70-82C5-26704C74CD5D}" type="pres">
      <dgm:prSet presAssocID="{86CE22E7-C3A6-4F67-AE09-8FFEF7894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D02ADBBA-F662-463E-A6C1-6B27538E3CCE}" type="pres">
      <dgm:prSet presAssocID="{86CE22E7-C3A6-4F67-AE09-8FFEF78943C2}" presName="spaceRect" presStyleCnt="0"/>
      <dgm:spPr/>
    </dgm:pt>
    <dgm:pt modelId="{DFA0500B-BB61-4D17-81F9-44954D596E6D}" type="pres">
      <dgm:prSet presAssocID="{86CE22E7-C3A6-4F67-AE09-8FFEF78943C2}" presName="textRect" presStyleLbl="revTx" presStyleIdx="1" presStyleCnt="3">
        <dgm:presLayoutVars>
          <dgm:chMax val="1"/>
          <dgm:chPref val="1"/>
        </dgm:presLayoutVars>
      </dgm:prSet>
      <dgm:spPr/>
    </dgm:pt>
    <dgm:pt modelId="{CC97F59F-6D41-44AB-81B8-1E0EE5AB39AD}" type="pres">
      <dgm:prSet presAssocID="{AD1CD285-3B2D-435D-96DD-A1A4F0C3459B}" presName="sibTrans" presStyleLbl="sibTrans2D1" presStyleIdx="0" presStyleCnt="0"/>
      <dgm:spPr/>
    </dgm:pt>
    <dgm:pt modelId="{E339AD9C-1F88-4ECA-ADA9-2753DDE7FD93}" type="pres">
      <dgm:prSet presAssocID="{B58E0748-B193-4687-BC69-95293745590E}" presName="compNode" presStyleCnt="0"/>
      <dgm:spPr/>
    </dgm:pt>
    <dgm:pt modelId="{64057339-A51F-43F8-8E80-66E965327302}" type="pres">
      <dgm:prSet presAssocID="{B58E0748-B193-4687-BC69-95293745590E}" presName="iconBgRect" presStyleLbl="bgShp" presStyleIdx="2" presStyleCnt="3"/>
      <dgm:spPr/>
    </dgm:pt>
    <dgm:pt modelId="{4C455753-04D7-41DD-ABB9-50F61E5D3EEC}" type="pres">
      <dgm:prSet presAssocID="{B58E0748-B193-4687-BC69-9529374559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20BCEB0A-E212-4C6E-B63B-276845DF5401}" type="pres">
      <dgm:prSet presAssocID="{B58E0748-B193-4687-BC69-95293745590E}" presName="spaceRect" presStyleCnt="0"/>
      <dgm:spPr/>
    </dgm:pt>
    <dgm:pt modelId="{9AB9D43C-FCB3-4113-95FC-071C11BC94A4}" type="pres">
      <dgm:prSet presAssocID="{B58E0748-B193-4687-BC69-95293745590E}" presName="textRect" presStyleLbl="revTx" presStyleIdx="2" presStyleCnt="3">
        <dgm:presLayoutVars>
          <dgm:chMax val="1"/>
          <dgm:chPref val="1"/>
        </dgm:presLayoutVars>
      </dgm:prSet>
      <dgm:spPr/>
    </dgm:pt>
  </dgm:ptLst>
  <dgm:cxnLst>
    <dgm:cxn modelId="{2084B61F-8D39-470A-B3BA-024BC4F9E8C2}" srcId="{D31DB3D3-8A33-4BF5-8BD0-49CADF93056D}" destId="{86CE22E7-C3A6-4F67-AE09-8FFEF78943C2}" srcOrd="1" destOrd="0" parTransId="{7A666496-1EBD-48A6-8355-D803815ED7A9}" sibTransId="{AD1CD285-3B2D-435D-96DD-A1A4F0C3459B}"/>
    <dgm:cxn modelId="{2938EA20-D8AA-4354-AADB-B011CA4DCE3E}" srcId="{D31DB3D3-8A33-4BF5-8BD0-49CADF93056D}" destId="{B58E0748-B193-4687-BC69-95293745590E}" srcOrd="2" destOrd="0" parTransId="{95B63DF9-660C-489D-AB96-AF0CA5154D6E}" sibTransId="{77D50E02-6F27-4D7D-918B-DF97C6C5ED05}"/>
    <dgm:cxn modelId="{60A9566C-BA8E-4128-A4E5-803A90E6CC23}" srcId="{D31DB3D3-8A33-4BF5-8BD0-49CADF93056D}" destId="{9EB514F1-0C54-4886-8B28-410D2FEAC96D}" srcOrd="0" destOrd="0" parTransId="{066ED183-0740-41AE-9876-0473D07B7C75}" sibTransId="{AA395324-663F-445A-82CF-846C915C4147}"/>
    <dgm:cxn modelId="{46A4A74C-7D8B-4243-A41D-EB3F174D35F6}" type="presOf" srcId="{AD1CD285-3B2D-435D-96DD-A1A4F0C3459B}" destId="{CC97F59F-6D41-44AB-81B8-1E0EE5AB39AD}" srcOrd="0" destOrd="0" presId="urn:microsoft.com/office/officeart/2018/2/layout/IconCircleList"/>
    <dgm:cxn modelId="{7061D658-5AEB-4A1D-9DF2-B4E19A181FBD}" type="presOf" srcId="{AA395324-663F-445A-82CF-846C915C4147}" destId="{05075945-389F-43EB-AAF0-13EA4220A43A}" srcOrd="0" destOrd="0" presId="urn:microsoft.com/office/officeart/2018/2/layout/IconCircleList"/>
    <dgm:cxn modelId="{4022BF80-FCD7-49F2-8328-A4D1FE6791C1}" type="presOf" srcId="{D31DB3D3-8A33-4BF5-8BD0-49CADF93056D}" destId="{092D2376-CA56-4466-9AE4-7D418D80893A}" srcOrd="0" destOrd="0" presId="urn:microsoft.com/office/officeart/2018/2/layout/IconCircleList"/>
    <dgm:cxn modelId="{1985DFAE-A732-416C-8AC4-DB515866EE8D}" type="presOf" srcId="{86CE22E7-C3A6-4F67-AE09-8FFEF78943C2}" destId="{DFA0500B-BB61-4D17-81F9-44954D596E6D}" srcOrd="0" destOrd="0" presId="urn:microsoft.com/office/officeart/2018/2/layout/IconCircleList"/>
    <dgm:cxn modelId="{5CC8ECC5-AEDB-4105-A80B-0D21C014D4E1}" type="presOf" srcId="{B58E0748-B193-4687-BC69-95293745590E}" destId="{9AB9D43C-FCB3-4113-95FC-071C11BC94A4}" srcOrd="0" destOrd="0" presId="urn:microsoft.com/office/officeart/2018/2/layout/IconCircleList"/>
    <dgm:cxn modelId="{BAF5C2C6-98D8-4578-9302-300BB24D3F8D}" type="presOf" srcId="{9EB514F1-0C54-4886-8B28-410D2FEAC96D}" destId="{FDFD19FA-0D94-449D-9B92-B358FFBEF281}" srcOrd="0" destOrd="0" presId="urn:microsoft.com/office/officeart/2018/2/layout/IconCircleList"/>
    <dgm:cxn modelId="{F9CA8C20-56E3-4EE7-BBF4-73E30D7D7C63}" type="presParOf" srcId="{092D2376-CA56-4466-9AE4-7D418D80893A}" destId="{2B60ACBB-FCB3-4D2A-AAA9-58D682DB6AD3}" srcOrd="0" destOrd="0" presId="urn:microsoft.com/office/officeart/2018/2/layout/IconCircleList"/>
    <dgm:cxn modelId="{F4FB2E93-4771-40AF-8D96-642052F9EFD9}" type="presParOf" srcId="{2B60ACBB-FCB3-4D2A-AAA9-58D682DB6AD3}" destId="{DE5132FD-941F-4C96-9A0E-50399F9B7338}" srcOrd="0" destOrd="0" presId="urn:microsoft.com/office/officeart/2018/2/layout/IconCircleList"/>
    <dgm:cxn modelId="{ABDC20B2-EC72-43C1-AF08-1BDF43DAEEF7}" type="presParOf" srcId="{DE5132FD-941F-4C96-9A0E-50399F9B7338}" destId="{EED1E852-72D4-4DBC-AE1B-4C7AA4619021}" srcOrd="0" destOrd="0" presId="urn:microsoft.com/office/officeart/2018/2/layout/IconCircleList"/>
    <dgm:cxn modelId="{52CD71FF-1C5A-4DE5-8E93-500EF90FEA4A}" type="presParOf" srcId="{DE5132FD-941F-4C96-9A0E-50399F9B7338}" destId="{D49DBD95-D68C-436B-BECE-22F3A31F06CC}" srcOrd="1" destOrd="0" presId="urn:microsoft.com/office/officeart/2018/2/layout/IconCircleList"/>
    <dgm:cxn modelId="{1DCFB413-6F8C-425C-9A8A-363E636B6853}" type="presParOf" srcId="{DE5132FD-941F-4C96-9A0E-50399F9B7338}" destId="{F6B777DC-FBC2-495F-946D-83486E8B211F}" srcOrd="2" destOrd="0" presId="urn:microsoft.com/office/officeart/2018/2/layout/IconCircleList"/>
    <dgm:cxn modelId="{73EDF472-52B2-4444-878A-A69924A8F8C1}" type="presParOf" srcId="{DE5132FD-941F-4C96-9A0E-50399F9B7338}" destId="{FDFD19FA-0D94-449D-9B92-B358FFBEF281}" srcOrd="3" destOrd="0" presId="urn:microsoft.com/office/officeart/2018/2/layout/IconCircleList"/>
    <dgm:cxn modelId="{0279171C-5D45-4F6C-B57E-B80DB2038B9A}" type="presParOf" srcId="{2B60ACBB-FCB3-4D2A-AAA9-58D682DB6AD3}" destId="{05075945-389F-43EB-AAF0-13EA4220A43A}" srcOrd="1" destOrd="0" presId="urn:microsoft.com/office/officeart/2018/2/layout/IconCircleList"/>
    <dgm:cxn modelId="{399C296D-1A41-4753-AEBD-41649B4B6527}" type="presParOf" srcId="{2B60ACBB-FCB3-4D2A-AAA9-58D682DB6AD3}" destId="{C547757E-93AC-49A6-934B-835029D605CA}" srcOrd="2" destOrd="0" presId="urn:microsoft.com/office/officeart/2018/2/layout/IconCircleList"/>
    <dgm:cxn modelId="{7C1FEABF-8CA1-4763-ACA6-0DCD60107E65}" type="presParOf" srcId="{C547757E-93AC-49A6-934B-835029D605CA}" destId="{DD54745C-4AF2-498A-9D24-E1F5BD622A31}" srcOrd="0" destOrd="0" presId="urn:microsoft.com/office/officeart/2018/2/layout/IconCircleList"/>
    <dgm:cxn modelId="{95302F3F-4B51-4AAF-BAC9-4A074A1B08DF}" type="presParOf" srcId="{C547757E-93AC-49A6-934B-835029D605CA}" destId="{2E82E7C5-BCCD-4F70-82C5-26704C74CD5D}" srcOrd="1" destOrd="0" presId="urn:microsoft.com/office/officeart/2018/2/layout/IconCircleList"/>
    <dgm:cxn modelId="{46304374-2FDE-48A5-B119-9797616CD54C}" type="presParOf" srcId="{C547757E-93AC-49A6-934B-835029D605CA}" destId="{D02ADBBA-F662-463E-A6C1-6B27538E3CCE}" srcOrd="2" destOrd="0" presId="urn:microsoft.com/office/officeart/2018/2/layout/IconCircleList"/>
    <dgm:cxn modelId="{97A197C6-BE00-45B2-A993-3B0253E0F420}" type="presParOf" srcId="{C547757E-93AC-49A6-934B-835029D605CA}" destId="{DFA0500B-BB61-4D17-81F9-44954D596E6D}" srcOrd="3" destOrd="0" presId="urn:microsoft.com/office/officeart/2018/2/layout/IconCircleList"/>
    <dgm:cxn modelId="{926F6AF2-43F7-448F-A8F3-49E7AC69D9D8}" type="presParOf" srcId="{2B60ACBB-FCB3-4D2A-AAA9-58D682DB6AD3}" destId="{CC97F59F-6D41-44AB-81B8-1E0EE5AB39AD}" srcOrd="3" destOrd="0" presId="urn:microsoft.com/office/officeart/2018/2/layout/IconCircleList"/>
    <dgm:cxn modelId="{6C0B1009-001D-4C2E-A2A1-F4F696C19849}" type="presParOf" srcId="{2B60ACBB-FCB3-4D2A-AAA9-58D682DB6AD3}" destId="{E339AD9C-1F88-4ECA-ADA9-2753DDE7FD93}" srcOrd="4" destOrd="0" presId="urn:microsoft.com/office/officeart/2018/2/layout/IconCircleList"/>
    <dgm:cxn modelId="{EC4DBD96-BE35-4D5D-8DF7-FE282862623E}" type="presParOf" srcId="{E339AD9C-1F88-4ECA-ADA9-2753DDE7FD93}" destId="{64057339-A51F-43F8-8E80-66E965327302}" srcOrd="0" destOrd="0" presId="urn:microsoft.com/office/officeart/2018/2/layout/IconCircleList"/>
    <dgm:cxn modelId="{EB28BC9D-475E-4BEE-AF61-25A55527EAFC}" type="presParOf" srcId="{E339AD9C-1F88-4ECA-ADA9-2753DDE7FD93}" destId="{4C455753-04D7-41DD-ABB9-50F61E5D3EEC}" srcOrd="1" destOrd="0" presId="urn:microsoft.com/office/officeart/2018/2/layout/IconCircleList"/>
    <dgm:cxn modelId="{89917560-BF41-4678-AABF-AF275F63A6EB}" type="presParOf" srcId="{E339AD9C-1F88-4ECA-ADA9-2753DDE7FD93}" destId="{20BCEB0A-E212-4C6E-B63B-276845DF5401}" srcOrd="2" destOrd="0" presId="urn:microsoft.com/office/officeart/2018/2/layout/IconCircleList"/>
    <dgm:cxn modelId="{A9C302D0-D63E-4CFE-AB60-23F972E52D3E}" type="presParOf" srcId="{E339AD9C-1F88-4ECA-ADA9-2753DDE7FD93}" destId="{9AB9D43C-FCB3-4113-95FC-071C11BC94A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076C4-FCAD-4D8E-9048-10612FEE1A1C}">
      <dsp:nvSpPr>
        <dsp:cNvPr id="0" name=""/>
        <dsp:cNvSpPr/>
      </dsp:nvSpPr>
      <dsp:spPr>
        <a:xfrm>
          <a:off x="0" y="525133"/>
          <a:ext cx="6513603" cy="831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64AC1E-CFDB-4ED3-BF7A-1DF36FDE5821}">
      <dsp:nvSpPr>
        <dsp:cNvPr id="0" name=""/>
        <dsp:cNvSpPr/>
      </dsp:nvSpPr>
      <dsp:spPr>
        <a:xfrm>
          <a:off x="325680" y="38052"/>
          <a:ext cx="4559522" cy="974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466850">
            <a:lnSpc>
              <a:spcPct val="90000"/>
            </a:lnSpc>
            <a:spcBef>
              <a:spcPct val="0"/>
            </a:spcBef>
            <a:spcAft>
              <a:spcPct val="35000"/>
            </a:spcAft>
            <a:buNone/>
          </a:pPr>
          <a:r>
            <a:rPr lang="en-US" sz="3300" kern="1200"/>
            <a:t>Project Area</a:t>
          </a:r>
        </a:p>
      </dsp:txBody>
      <dsp:txXfrm>
        <a:off x="373235" y="85607"/>
        <a:ext cx="4464412" cy="879050"/>
      </dsp:txXfrm>
    </dsp:sp>
    <dsp:sp modelId="{312FE3A3-975F-4501-A71E-2F4A28A16663}">
      <dsp:nvSpPr>
        <dsp:cNvPr id="0" name=""/>
        <dsp:cNvSpPr/>
      </dsp:nvSpPr>
      <dsp:spPr>
        <a:xfrm>
          <a:off x="0" y="2022013"/>
          <a:ext cx="6513603" cy="831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D54FBC-1C60-49DA-96AC-4F528BDDBB39}">
      <dsp:nvSpPr>
        <dsp:cNvPr id="0" name=""/>
        <dsp:cNvSpPr/>
      </dsp:nvSpPr>
      <dsp:spPr>
        <a:xfrm>
          <a:off x="325680" y="1534933"/>
          <a:ext cx="4559522" cy="9741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466850">
            <a:lnSpc>
              <a:spcPct val="90000"/>
            </a:lnSpc>
            <a:spcBef>
              <a:spcPct val="0"/>
            </a:spcBef>
            <a:spcAft>
              <a:spcPct val="35000"/>
            </a:spcAft>
            <a:buNone/>
          </a:pPr>
          <a:r>
            <a:rPr lang="en-US" sz="3300" kern="1200"/>
            <a:t>Literature Survey</a:t>
          </a:r>
        </a:p>
      </dsp:txBody>
      <dsp:txXfrm>
        <a:off x="373235" y="1582488"/>
        <a:ext cx="4464412" cy="879050"/>
      </dsp:txXfrm>
    </dsp:sp>
    <dsp:sp modelId="{0EDC8ABB-D648-4E59-8124-397053140E38}">
      <dsp:nvSpPr>
        <dsp:cNvPr id="0" name=""/>
        <dsp:cNvSpPr/>
      </dsp:nvSpPr>
      <dsp:spPr>
        <a:xfrm>
          <a:off x="0" y="3518893"/>
          <a:ext cx="6513603" cy="831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30532-6BFC-4901-91E0-527928185540}">
      <dsp:nvSpPr>
        <dsp:cNvPr id="0" name=""/>
        <dsp:cNvSpPr/>
      </dsp:nvSpPr>
      <dsp:spPr>
        <a:xfrm>
          <a:off x="325680" y="3031813"/>
          <a:ext cx="4559522" cy="9741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466850">
            <a:lnSpc>
              <a:spcPct val="90000"/>
            </a:lnSpc>
            <a:spcBef>
              <a:spcPct val="0"/>
            </a:spcBef>
            <a:spcAft>
              <a:spcPct val="35000"/>
            </a:spcAft>
            <a:buNone/>
          </a:pPr>
          <a:r>
            <a:rPr lang="en-US" sz="3300" kern="1200"/>
            <a:t>Problem Statement</a:t>
          </a:r>
        </a:p>
      </dsp:txBody>
      <dsp:txXfrm>
        <a:off x="373235" y="3079368"/>
        <a:ext cx="4464412" cy="879050"/>
      </dsp:txXfrm>
    </dsp:sp>
    <dsp:sp modelId="{243AAB86-A761-4886-975F-32D1153C56A2}">
      <dsp:nvSpPr>
        <dsp:cNvPr id="0" name=""/>
        <dsp:cNvSpPr/>
      </dsp:nvSpPr>
      <dsp:spPr>
        <a:xfrm>
          <a:off x="0" y="5015773"/>
          <a:ext cx="6513603" cy="831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C2B96E-7526-46A0-9235-F82F6A30133F}">
      <dsp:nvSpPr>
        <dsp:cNvPr id="0" name=""/>
        <dsp:cNvSpPr/>
      </dsp:nvSpPr>
      <dsp:spPr>
        <a:xfrm>
          <a:off x="325680" y="4528693"/>
          <a:ext cx="4559522" cy="9741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466850">
            <a:lnSpc>
              <a:spcPct val="90000"/>
            </a:lnSpc>
            <a:spcBef>
              <a:spcPct val="0"/>
            </a:spcBef>
            <a:spcAft>
              <a:spcPct val="35000"/>
            </a:spcAft>
            <a:buNone/>
          </a:pPr>
          <a:r>
            <a:rPr lang="en-US" sz="3300" kern="1200"/>
            <a:t>Conclusion</a:t>
          </a:r>
        </a:p>
      </dsp:txBody>
      <dsp:txXfrm>
        <a:off x="373235" y="4576248"/>
        <a:ext cx="4464412"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1E852-72D4-4DBC-AE1B-4C7AA4619021}">
      <dsp:nvSpPr>
        <dsp:cNvPr id="0" name=""/>
        <dsp:cNvSpPr/>
      </dsp:nvSpPr>
      <dsp:spPr>
        <a:xfrm>
          <a:off x="379995" y="891061"/>
          <a:ext cx="814773" cy="8147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DBD95-D68C-436B-BECE-22F3A31F06CC}">
      <dsp:nvSpPr>
        <dsp:cNvPr id="0" name=""/>
        <dsp:cNvSpPr/>
      </dsp:nvSpPr>
      <dsp:spPr>
        <a:xfrm>
          <a:off x="551098" y="1062163"/>
          <a:ext cx="472568" cy="472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D19FA-0D94-449D-9B92-B358FFBEF281}">
      <dsp:nvSpPr>
        <dsp:cNvPr id="0" name=""/>
        <dsp:cNvSpPr/>
      </dsp:nvSpPr>
      <dsp:spPr>
        <a:xfrm>
          <a:off x="1369363" y="891061"/>
          <a:ext cx="1920537" cy="814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We all use user uber frequently to travel from one place to other. But sometimes when we try to book ride it will take long time to get our ride book and also there will be difference in fares for same destination at different times. Mainly on weekends it takes longer time to book ride than usual.</a:t>
          </a:r>
        </a:p>
      </dsp:txBody>
      <dsp:txXfrm>
        <a:off x="1369363" y="891061"/>
        <a:ext cx="1920537" cy="814773"/>
      </dsp:txXfrm>
    </dsp:sp>
    <dsp:sp modelId="{DD54745C-4AF2-498A-9D24-E1F5BD622A31}">
      <dsp:nvSpPr>
        <dsp:cNvPr id="0" name=""/>
        <dsp:cNvSpPr/>
      </dsp:nvSpPr>
      <dsp:spPr>
        <a:xfrm>
          <a:off x="3624539" y="891061"/>
          <a:ext cx="814773" cy="8147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2E7C5-BCCD-4F70-82C5-26704C74CD5D}">
      <dsp:nvSpPr>
        <dsp:cNvPr id="0" name=""/>
        <dsp:cNvSpPr/>
      </dsp:nvSpPr>
      <dsp:spPr>
        <a:xfrm>
          <a:off x="3795642" y="1062163"/>
          <a:ext cx="472568" cy="472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A0500B-BB61-4D17-81F9-44954D596E6D}">
      <dsp:nvSpPr>
        <dsp:cNvPr id="0" name=""/>
        <dsp:cNvSpPr/>
      </dsp:nvSpPr>
      <dsp:spPr>
        <a:xfrm>
          <a:off x="4613907" y="891061"/>
          <a:ext cx="1920537" cy="814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So we are analyzing and predicting at what time the demand is more so that the company can profit the most in the peak hours with a greater number of cabs available in those peek hours in an area. As uber company works on demand and supply chain. </a:t>
          </a:r>
          <a:r>
            <a:rPr lang="en-US" sz="1100" kern="1200"/>
            <a:t>Also </a:t>
          </a:r>
          <a:r>
            <a:rPr lang="en-US" sz="1100" kern="1200" dirty="0"/>
            <a:t>we will predict</a:t>
          </a:r>
        </a:p>
        <a:p>
          <a:pPr marL="0" lvl="0" indent="0" algn="l" defTabSz="488950">
            <a:lnSpc>
              <a:spcPct val="100000"/>
            </a:lnSpc>
            <a:spcBef>
              <a:spcPct val="0"/>
            </a:spcBef>
            <a:spcAft>
              <a:spcPct val="35000"/>
            </a:spcAft>
            <a:buNone/>
          </a:pPr>
          <a:r>
            <a:rPr lang="en-US" sz="1100" kern="1200" dirty="0"/>
            <a:t>fares</a:t>
          </a:r>
        </a:p>
      </dsp:txBody>
      <dsp:txXfrm>
        <a:off x="4613907" y="891061"/>
        <a:ext cx="1920537" cy="814773"/>
      </dsp:txXfrm>
    </dsp:sp>
    <dsp:sp modelId="{64057339-A51F-43F8-8E80-66E965327302}">
      <dsp:nvSpPr>
        <dsp:cNvPr id="0" name=""/>
        <dsp:cNvSpPr/>
      </dsp:nvSpPr>
      <dsp:spPr>
        <a:xfrm>
          <a:off x="6869083" y="891061"/>
          <a:ext cx="814773" cy="8147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55753-04D7-41DD-ABB9-50F61E5D3EEC}">
      <dsp:nvSpPr>
        <dsp:cNvPr id="0" name=""/>
        <dsp:cNvSpPr/>
      </dsp:nvSpPr>
      <dsp:spPr>
        <a:xfrm>
          <a:off x="7040185" y="1062163"/>
          <a:ext cx="472568" cy="472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B9D43C-FCB3-4113-95FC-071C11BC94A4}">
      <dsp:nvSpPr>
        <dsp:cNvPr id="0" name=""/>
        <dsp:cNvSpPr/>
      </dsp:nvSpPr>
      <dsp:spPr>
        <a:xfrm>
          <a:off x="7858451" y="891061"/>
          <a:ext cx="1920537" cy="814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we can also analyze  and predict at which days the requirement of the uber is more like on weekends the demand is more so more cabs with reasonable prizing should be made available</a:t>
          </a:r>
        </a:p>
      </dsp:txBody>
      <dsp:txXfrm>
        <a:off x="7858451" y="891061"/>
        <a:ext cx="1920537" cy="8147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2D9A-A978-A7CF-D051-F00EBEB25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987A3A-1E82-E79C-AFB4-5E43F3E6C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B7FA1A-F4F8-CF73-C6F4-D31D79EC75D8}"/>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5" name="Footer Placeholder 4">
            <a:extLst>
              <a:ext uri="{FF2B5EF4-FFF2-40B4-BE49-F238E27FC236}">
                <a16:creationId xmlns:a16="http://schemas.microsoft.com/office/drawing/2014/main" id="{5BD6FDED-B132-424E-F484-9C7E79CDA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72604-C1D1-BE8B-BB69-1D59D44A388B}"/>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163038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DFA8-23F8-2A8F-E895-4786B2FEB1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C28725-9607-067D-AA28-101F41345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3A06D-124D-6C68-A3D2-9F7E60CCCDF0}"/>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5" name="Footer Placeholder 4">
            <a:extLst>
              <a:ext uri="{FF2B5EF4-FFF2-40B4-BE49-F238E27FC236}">
                <a16:creationId xmlns:a16="http://schemas.microsoft.com/office/drawing/2014/main" id="{E6C40D83-795F-67B6-6DB6-037AFDA24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BF3D4-01F6-5060-966D-43D9D2B1B128}"/>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201558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F4A8D-FB8F-6493-0558-F1717E68A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16DC99-F918-8D3B-AEB0-C617EDFDC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FFF1A-D75C-958F-8220-A3080F388D8A}"/>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5" name="Footer Placeholder 4">
            <a:extLst>
              <a:ext uri="{FF2B5EF4-FFF2-40B4-BE49-F238E27FC236}">
                <a16:creationId xmlns:a16="http://schemas.microsoft.com/office/drawing/2014/main" id="{541BDA37-00CE-98AF-49B7-1EA592CE85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E9355-945B-BE51-6EB9-2647B68D4A00}"/>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283381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3B97-0182-C8A2-4B46-3B041CF9F5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C802D-FB97-E8F7-F670-513DDB787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9E48F-E4DE-3131-2182-E2B51841B833}"/>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5" name="Footer Placeholder 4">
            <a:extLst>
              <a:ext uri="{FF2B5EF4-FFF2-40B4-BE49-F238E27FC236}">
                <a16:creationId xmlns:a16="http://schemas.microsoft.com/office/drawing/2014/main" id="{B23B3671-AEE4-AE86-17C6-7EFC29D7F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3A529-E9BC-A7A0-3A9B-DE75F3891452}"/>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58588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183B-A67E-5BE9-C5B7-915DCB716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6A4F8A-BB4B-E770-4CC7-706F0BC49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BFF4C-40D3-849F-86D1-DBF675FF05E7}"/>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5" name="Footer Placeholder 4">
            <a:extLst>
              <a:ext uri="{FF2B5EF4-FFF2-40B4-BE49-F238E27FC236}">
                <a16:creationId xmlns:a16="http://schemas.microsoft.com/office/drawing/2014/main" id="{12117FCF-8296-18EE-EC24-0C882E539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237A8-77E5-5C81-4D31-199134783F1F}"/>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329481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E483-B464-76FE-6D8F-6FB004F32D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5B302-0CEA-14D5-648A-705A3301F4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0607C8-78DF-338A-5B17-D9C1ADBF1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365FD-853F-EF00-4F27-6DC3C36E5B55}"/>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6" name="Footer Placeholder 5">
            <a:extLst>
              <a:ext uri="{FF2B5EF4-FFF2-40B4-BE49-F238E27FC236}">
                <a16:creationId xmlns:a16="http://schemas.microsoft.com/office/drawing/2014/main" id="{E5C07307-C607-5A7F-F988-B9ED17B5B2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7B1D9E-68E7-1792-6881-A9233FB27C84}"/>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37893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39DF-AA83-45B8-C233-1A75B08C2A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FFE4C6-83FC-A2DF-BB48-D482285AC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F45F0-9117-849D-AD4D-BA082714F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1C9D25-1D18-A4B1-B8A7-B9B1CB944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4411E-64B8-C273-D030-2129DE993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44CC87-FBA9-C6FC-5BF1-EA4B9DCC9C4A}"/>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8" name="Footer Placeholder 7">
            <a:extLst>
              <a:ext uri="{FF2B5EF4-FFF2-40B4-BE49-F238E27FC236}">
                <a16:creationId xmlns:a16="http://schemas.microsoft.com/office/drawing/2014/main" id="{C22E5B00-A919-75E4-EB0A-E1478ABEA7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3D65F-F2C9-20F4-0CE2-6670AE2A8B29}"/>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256531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7FDA-982E-F627-0F63-1FFDFE412C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B10A99-603E-502D-2C3C-0E7E11F149BE}"/>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4" name="Footer Placeholder 3">
            <a:extLst>
              <a:ext uri="{FF2B5EF4-FFF2-40B4-BE49-F238E27FC236}">
                <a16:creationId xmlns:a16="http://schemas.microsoft.com/office/drawing/2014/main" id="{A8477945-B7C8-0847-F055-20012D5807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7AE06A-225D-536F-C7FB-63E299A18D1B}"/>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345775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9755A-8CA9-776F-2F57-0238EC13B6D9}"/>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3" name="Footer Placeholder 2">
            <a:extLst>
              <a:ext uri="{FF2B5EF4-FFF2-40B4-BE49-F238E27FC236}">
                <a16:creationId xmlns:a16="http://schemas.microsoft.com/office/drawing/2014/main" id="{90977C6A-914F-940A-A9C9-D94628A587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4F1EB5-062D-8C6B-1CD6-01A739FA6F60}"/>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22246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706C-115A-3A0C-B306-B71AD3C40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773DCD-CBF4-DB5E-664B-61A487BA0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9A4A19-F097-75FF-0ED2-A7055E0F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EEF34-2D31-8C86-9C93-F345DA20B97F}"/>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6" name="Footer Placeholder 5">
            <a:extLst>
              <a:ext uri="{FF2B5EF4-FFF2-40B4-BE49-F238E27FC236}">
                <a16:creationId xmlns:a16="http://schemas.microsoft.com/office/drawing/2014/main" id="{5B56B271-27C7-3147-27D6-F19A7748E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3A986-AB16-EC71-FC05-B422640351EA}"/>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367355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FFE7-EB81-E546-B61E-D27AE8609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294368-5435-98BD-2CAC-2F37E79E5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8DBCF-7B86-7A3B-AC3F-8FE80C112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2622A-6049-E6EA-565F-C2FBF0E36697}"/>
              </a:ext>
            </a:extLst>
          </p:cNvPr>
          <p:cNvSpPr>
            <a:spLocks noGrp="1"/>
          </p:cNvSpPr>
          <p:nvPr>
            <p:ph type="dt" sz="half" idx="10"/>
          </p:nvPr>
        </p:nvSpPr>
        <p:spPr/>
        <p:txBody>
          <a:bodyPr/>
          <a:lstStyle/>
          <a:p>
            <a:fld id="{BCDF5AC5-C7BC-41A8-82FA-4E9B05517561}" type="datetimeFigureOut">
              <a:rPr lang="en-IN" smtClean="0"/>
              <a:t>08-08-2022</a:t>
            </a:fld>
            <a:endParaRPr lang="en-IN"/>
          </a:p>
        </p:txBody>
      </p:sp>
      <p:sp>
        <p:nvSpPr>
          <p:cNvPr id="6" name="Footer Placeholder 5">
            <a:extLst>
              <a:ext uri="{FF2B5EF4-FFF2-40B4-BE49-F238E27FC236}">
                <a16:creationId xmlns:a16="http://schemas.microsoft.com/office/drawing/2014/main" id="{A1678DFF-DF1C-BE0A-C205-E90B84F84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2FB8C-269A-4640-C17E-A4C7FBDCBFDE}"/>
              </a:ext>
            </a:extLst>
          </p:cNvPr>
          <p:cNvSpPr>
            <a:spLocks noGrp="1"/>
          </p:cNvSpPr>
          <p:nvPr>
            <p:ph type="sldNum" sz="quarter" idx="12"/>
          </p:nvPr>
        </p:nvSpPr>
        <p:spPr/>
        <p:txBody>
          <a:bodyPr/>
          <a:lstStyle/>
          <a:p>
            <a:fld id="{7A252B68-A18B-4194-8084-A0B4EBDA4F99}" type="slidenum">
              <a:rPr lang="en-IN" smtClean="0"/>
              <a:t>‹#›</a:t>
            </a:fld>
            <a:endParaRPr lang="en-IN"/>
          </a:p>
        </p:txBody>
      </p:sp>
    </p:spTree>
    <p:extLst>
      <p:ext uri="{BB962C8B-B14F-4D97-AF65-F5344CB8AC3E}">
        <p14:creationId xmlns:p14="http://schemas.microsoft.com/office/powerpoint/2010/main" val="155284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48700-AA41-857D-8E42-1278B87A9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C2CA6-A141-1B88-270F-5B3BF307F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ACA38-A4F3-94E3-6B6B-BDBF31D8C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F5AC5-C7BC-41A8-82FA-4E9B05517561}" type="datetimeFigureOut">
              <a:rPr lang="en-IN" smtClean="0"/>
              <a:t>08-08-2022</a:t>
            </a:fld>
            <a:endParaRPr lang="en-IN"/>
          </a:p>
        </p:txBody>
      </p:sp>
      <p:sp>
        <p:nvSpPr>
          <p:cNvPr id="5" name="Footer Placeholder 4">
            <a:extLst>
              <a:ext uri="{FF2B5EF4-FFF2-40B4-BE49-F238E27FC236}">
                <a16:creationId xmlns:a16="http://schemas.microsoft.com/office/drawing/2014/main" id="{67D19004-5061-78C0-A878-681FFD50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EC9696-338C-8652-5CF1-252E4DD94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52B68-A18B-4194-8084-A0B4EBDA4F99}" type="slidenum">
              <a:rPr lang="en-IN" smtClean="0"/>
              <a:t>‹#›</a:t>
            </a:fld>
            <a:endParaRPr lang="en-IN"/>
          </a:p>
        </p:txBody>
      </p:sp>
    </p:spTree>
    <p:extLst>
      <p:ext uri="{BB962C8B-B14F-4D97-AF65-F5344CB8AC3E}">
        <p14:creationId xmlns:p14="http://schemas.microsoft.com/office/powerpoint/2010/main" val="396156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son pointing on a map">
            <a:extLst>
              <a:ext uri="{FF2B5EF4-FFF2-40B4-BE49-F238E27FC236}">
                <a16:creationId xmlns:a16="http://schemas.microsoft.com/office/drawing/2014/main" id="{77D52B40-D521-989D-90CF-F6D37A07A508}"/>
              </a:ext>
            </a:extLst>
          </p:cNvPr>
          <p:cNvPicPr>
            <a:picLocks noChangeAspect="1"/>
          </p:cNvPicPr>
          <p:nvPr/>
        </p:nvPicPr>
        <p:blipFill rotWithShape="1">
          <a:blip r:embed="rId2"/>
          <a:srcRect t="19176" r="9091" b="4215"/>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CF6331-3302-2599-CE58-0750AF81C0BA}"/>
              </a:ext>
            </a:extLst>
          </p:cNvPr>
          <p:cNvSpPr>
            <a:spLocks noGrp="1"/>
          </p:cNvSpPr>
          <p:nvPr>
            <p:ph type="title"/>
          </p:nvPr>
        </p:nvSpPr>
        <p:spPr>
          <a:xfrm>
            <a:off x="517675" y="597161"/>
            <a:ext cx="9078562" cy="2425243"/>
          </a:xfrm>
        </p:spPr>
        <p:txBody>
          <a:bodyPr vert="horz" lIns="91440" tIns="45720" rIns="91440" bIns="45720" rtlCol="0" anchor="b">
            <a:normAutofit/>
          </a:bodyPr>
          <a:lstStyle/>
          <a:p>
            <a:r>
              <a:rPr lang="en-US" sz="6600" dirty="0"/>
              <a:t>Uber data analysis</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617F66-9C98-C9EC-E672-2D548D602DBE}"/>
              </a:ext>
            </a:extLst>
          </p:cNvPr>
          <p:cNvSpPr txBox="1"/>
          <p:nvPr/>
        </p:nvSpPr>
        <p:spPr>
          <a:xfrm>
            <a:off x="6372520" y="3927931"/>
            <a:ext cx="4857650" cy="1477328"/>
          </a:xfrm>
          <a:prstGeom prst="rect">
            <a:avLst/>
          </a:prstGeom>
          <a:noFill/>
        </p:spPr>
        <p:txBody>
          <a:bodyPr wrap="square" rtlCol="0">
            <a:spAutoFit/>
          </a:bodyPr>
          <a:lstStyle/>
          <a:p>
            <a:r>
              <a:rPr lang="en-US" dirty="0"/>
              <a:t>Team Members</a:t>
            </a:r>
          </a:p>
          <a:p>
            <a:r>
              <a:rPr lang="en-US" dirty="0"/>
              <a:t>P S Yeshwanth(2010030122)</a:t>
            </a:r>
          </a:p>
          <a:p>
            <a:r>
              <a:rPr lang="en-US" dirty="0"/>
              <a:t>T S </a:t>
            </a:r>
            <a:r>
              <a:rPr lang="en-US" dirty="0" err="1"/>
              <a:t>S</a:t>
            </a:r>
            <a:r>
              <a:rPr lang="en-US" dirty="0"/>
              <a:t> Subramanyam</a:t>
            </a:r>
            <a:r>
              <a:rPr lang="en-US"/>
              <a:t>(2010030167)</a:t>
            </a:r>
            <a:endParaRPr lang="en-US" dirty="0"/>
          </a:p>
          <a:p>
            <a:r>
              <a:rPr lang="en-US" dirty="0"/>
              <a:t>P Venkata Sai Adithya Reddy(2010030434)</a:t>
            </a:r>
          </a:p>
          <a:p>
            <a:r>
              <a:rPr lang="en-US" dirty="0"/>
              <a:t>Y Sai Bhargav(2010030535)</a:t>
            </a:r>
            <a:endParaRPr lang="en-IN" dirty="0"/>
          </a:p>
        </p:txBody>
      </p:sp>
    </p:spTree>
    <p:extLst>
      <p:ext uri="{BB962C8B-B14F-4D97-AF65-F5344CB8AC3E}">
        <p14:creationId xmlns:p14="http://schemas.microsoft.com/office/powerpoint/2010/main" val="23086402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BFA84-D622-F83E-6839-9310E8A4B977}"/>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kern="1200">
                <a:solidFill>
                  <a:srgbClr val="FFFFFF"/>
                </a:solidFill>
                <a:latin typeface="+mj-lt"/>
                <a:ea typeface="+mj-ea"/>
                <a:cs typeface="+mj-cs"/>
              </a:rPr>
              <a:t>Table of Contents</a:t>
            </a:r>
          </a:p>
        </p:txBody>
      </p:sp>
      <p:graphicFrame>
        <p:nvGraphicFramePr>
          <p:cNvPr id="9" name="TextBox 6">
            <a:extLst>
              <a:ext uri="{FF2B5EF4-FFF2-40B4-BE49-F238E27FC236}">
                <a16:creationId xmlns:a16="http://schemas.microsoft.com/office/drawing/2014/main" id="{604CA5FD-9975-F4C1-5989-0E9CBDCF7311}"/>
              </a:ext>
            </a:extLst>
          </p:cNvPr>
          <p:cNvGraphicFramePr/>
          <p:nvPr>
            <p:extLst>
              <p:ext uri="{D42A27DB-BD31-4B8C-83A1-F6EECF244321}">
                <p14:modId xmlns:p14="http://schemas.microsoft.com/office/powerpoint/2010/main" val="41555023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605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43D7-D421-1746-863A-3A8DE93A4FA7}"/>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Project Area</a:t>
            </a:r>
          </a:p>
        </p:txBody>
      </p:sp>
      <p:sp>
        <p:nvSpPr>
          <p:cNvPr id="3" name="TextBox 2">
            <a:extLst>
              <a:ext uri="{FF2B5EF4-FFF2-40B4-BE49-F238E27FC236}">
                <a16:creationId xmlns:a16="http://schemas.microsoft.com/office/drawing/2014/main" id="{4A3C06BA-D987-918A-09AD-70E552CA749C}"/>
              </a:ext>
            </a:extLst>
          </p:cNvPr>
          <p:cNvSpPr txBox="1"/>
          <p:nvPr/>
        </p:nvSpPr>
        <p:spPr>
          <a:xfrm>
            <a:off x="4965431" y="2438400"/>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Our data set statical data</a:t>
            </a:r>
            <a:endParaRPr lang="en-US" sz="2000" b="1" dirty="0"/>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We  are performing predictive analysis. As </a:t>
            </a:r>
            <a:r>
              <a:rPr lang="en-US" sz="2000" b="0" i="0" dirty="0">
                <a:effectLst/>
              </a:rPr>
              <a:t>Predictive analytics seeks to predict what is likely to happen in the future. Based on past patterns and trends, data analysts can devise predictive models which estimate the likelihood of a future event or outcome.</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We will perform data analysis on rider data from Uber. The dataset contains information about the rides taken by uber user like date,time,purpose,location So that we can find useful patterns</a:t>
            </a:r>
          </a:p>
        </p:txBody>
      </p:sp>
      <p:pic>
        <p:nvPicPr>
          <p:cNvPr id="5" name="Picture 4" descr="Financial graphs on a dark display">
            <a:extLst>
              <a:ext uri="{FF2B5EF4-FFF2-40B4-BE49-F238E27FC236}">
                <a16:creationId xmlns:a16="http://schemas.microsoft.com/office/drawing/2014/main" id="{2FDD12DB-C8F7-905B-203F-7871A7DA8955}"/>
              </a:ext>
            </a:extLst>
          </p:cNvPr>
          <p:cNvPicPr>
            <a:picLocks noChangeAspect="1"/>
          </p:cNvPicPr>
          <p:nvPr/>
        </p:nvPicPr>
        <p:blipFill rotWithShape="1">
          <a:blip r:embed="rId2"/>
          <a:srcRect l="25973" r="3178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58B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8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B29D4-FCF1-BA14-07EC-7994EE7B2A4E}"/>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Literature survey</a:t>
            </a:r>
          </a:p>
        </p:txBody>
      </p:sp>
      <p:graphicFrame>
        <p:nvGraphicFramePr>
          <p:cNvPr id="6" name="Table 6">
            <a:extLst>
              <a:ext uri="{FF2B5EF4-FFF2-40B4-BE49-F238E27FC236}">
                <a16:creationId xmlns:a16="http://schemas.microsoft.com/office/drawing/2014/main" id="{DDBE8070-552F-C20E-9C5D-DB1ACE47FCC0}"/>
              </a:ext>
            </a:extLst>
          </p:cNvPr>
          <p:cNvGraphicFramePr>
            <a:graphicFrameLocks noGrp="1"/>
          </p:cNvGraphicFramePr>
          <p:nvPr>
            <p:extLst>
              <p:ext uri="{D42A27DB-BD31-4B8C-83A1-F6EECF244321}">
                <p14:modId xmlns:p14="http://schemas.microsoft.com/office/powerpoint/2010/main" val="283840008"/>
              </p:ext>
            </p:extLst>
          </p:nvPr>
        </p:nvGraphicFramePr>
        <p:xfrm>
          <a:off x="1464711" y="1675227"/>
          <a:ext cx="9262579" cy="4394203"/>
        </p:xfrm>
        <a:graphic>
          <a:graphicData uri="http://schemas.openxmlformats.org/drawingml/2006/table">
            <a:tbl>
              <a:tblPr firstRow="1" bandRow="1">
                <a:tableStyleId>{5C22544A-7EE6-4342-B048-85BDC9FD1C3A}</a:tableStyleId>
              </a:tblPr>
              <a:tblGrid>
                <a:gridCol w="2030259">
                  <a:extLst>
                    <a:ext uri="{9D8B030D-6E8A-4147-A177-3AD203B41FA5}">
                      <a16:colId xmlns:a16="http://schemas.microsoft.com/office/drawing/2014/main" val="3649033795"/>
                    </a:ext>
                  </a:extLst>
                </a:gridCol>
                <a:gridCol w="2365749">
                  <a:extLst>
                    <a:ext uri="{9D8B030D-6E8A-4147-A177-3AD203B41FA5}">
                      <a16:colId xmlns:a16="http://schemas.microsoft.com/office/drawing/2014/main" val="1074217101"/>
                    </a:ext>
                  </a:extLst>
                </a:gridCol>
                <a:gridCol w="2500822">
                  <a:extLst>
                    <a:ext uri="{9D8B030D-6E8A-4147-A177-3AD203B41FA5}">
                      <a16:colId xmlns:a16="http://schemas.microsoft.com/office/drawing/2014/main" val="3073527621"/>
                    </a:ext>
                  </a:extLst>
                </a:gridCol>
                <a:gridCol w="2365749">
                  <a:extLst>
                    <a:ext uri="{9D8B030D-6E8A-4147-A177-3AD203B41FA5}">
                      <a16:colId xmlns:a16="http://schemas.microsoft.com/office/drawing/2014/main" val="1936750197"/>
                    </a:ext>
                  </a:extLst>
                </a:gridCol>
              </a:tblGrid>
              <a:tr h="781445">
                <a:tc>
                  <a:txBody>
                    <a:bodyPr/>
                    <a:lstStyle/>
                    <a:p>
                      <a:r>
                        <a:rPr lang="en-IN" sz="2100" dirty="0"/>
                        <a:t>      S.NO</a:t>
                      </a:r>
                    </a:p>
                  </a:txBody>
                  <a:tcPr marL="105507" marR="105507" marT="52754" marB="52754"/>
                </a:tc>
                <a:tc>
                  <a:txBody>
                    <a:bodyPr/>
                    <a:lstStyle/>
                    <a:p>
                      <a:r>
                        <a:rPr lang="en-IN" sz="2100" dirty="0"/>
                        <a:t>AUTHORS</a:t>
                      </a:r>
                    </a:p>
                  </a:txBody>
                  <a:tcPr marL="105507" marR="105507" marT="52754" marB="52754"/>
                </a:tc>
                <a:tc>
                  <a:txBody>
                    <a:bodyPr/>
                    <a:lstStyle/>
                    <a:p>
                      <a:r>
                        <a:rPr lang="en-IN" sz="2100" dirty="0"/>
                        <a:t>TITLE</a:t>
                      </a:r>
                    </a:p>
                  </a:txBody>
                  <a:tcPr marL="105507" marR="105507" marT="52754" marB="52754"/>
                </a:tc>
                <a:tc>
                  <a:txBody>
                    <a:bodyPr/>
                    <a:lstStyle/>
                    <a:p>
                      <a:r>
                        <a:rPr lang="en-IN" sz="2100" dirty="0"/>
                        <a:t>PUBLISHED YEAR</a:t>
                      </a:r>
                    </a:p>
                  </a:txBody>
                  <a:tcPr marL="105507" marR="105507" marT="52754" marB="52754"/>
                </a:tc>
                <a:extLst>
                  <a:ext uri="{0D108BD9-81ED-4DB2-BD59-A6C34878D82A}">
                    <a16:rowId xmlns:a16="http://schemas.microsoft.com/office/drawing/2014/main" val="527666469"/>
                  </a:ext>
                </a:extLst>
              </a:tr>
              <a:tr h="476062">
                <a:tc>
                  <a:txBody>
                    <a:bodyPr/>
                    <a:lstStyle/>
                    <a:p>
                      <a:r>
                        <a:rPr lang="en-IN" sz="1400">
                          <a:latin typeface="Arial" panose="020B0604020202020204" pitchFamily="34" charset="0"/>
                          <a:cs typeface="Arial" panose="020B0604020202020204" pitchFamily="34" charset="0"/>
                        </a:rPr>
                        <a:t>             1</a:t>
                      </a:r>
                    </a:p>
                  </a:txBody>
                  <a:tcPr marL="105507" marR="105507" marT="52754" marB="52754"/>
                </a:tc>
                <a:tc>
                  <a:txBody>
                    <a:bodyPr/>
                    <a:lstStyle/>
                    <a:p>
                      <a:r>
                        <a:rPr lang="en-IN" sz="1400" kern="1200">
                          <a:solidFill>
                            <a:schemeClr val="dk1"/>
                          </a:solidFill>
                          <a:effectLst/>
                          <a:latin typeface="Arial" panose="020B0604020202020204" pitchFamily="34" charset="0"/>
                          <a:ea typeface="+mn-ea"/>
                          <a:cs typeface="Arial" panose="020B0604020202020204" pitchFamily="34" charset="0"/>
                        </a:rPr>
                        <a:t>Abel Brodeurand</a:t>
                      </a:r>
                      <a:endParaRPr lang="en-IN" sz="1400">
                        <a:latin typeface="Arial" panose="020B0604020202020204" pitchFamily="34" charset="0"/>
                        <a:cs typeface="Arial" panose="020B0604020202020204" pitchFamily="34" charset="0"/>
                      </a:endParaRPr>
                    </a:p>
                  </a:txBody>
                  <a:tcPr marL="105507" marR="105507" marT="52754" marB="52754"/>
                </a:tc>
                <a:tc>
                  <a:txBody>
                    <a:bodyPr/>
                    <a:lstStyle/>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Analysis the effect of rain on uber rides in new York city</a:t>
                      </a:r>
                    </a:p>
                  </a:txBody>
                  <a:tcPr marL="79130" marR="79130" marT="0" marB="0"/>
                </a:tc>
                <a:tc>
                  <a:txBody>
                    <a:bodyPr/>
                    <a:lstStyle/>
                    <a:p>
                      <a:r>
                        <a:rPr lang="en-IN" sz="1400">
                          <a:latin typeface="Arial" panose="020B0604020202020204" pitchFamily="34" charset="0"/>
                          <a:cs typeface="Arial" panose="020B0604020202020204" pitchFamily="34" charset="0"/>
                        </a:rPr>
                        <a:t>2018</a:t>
                      </a:r>
                    </a:p>
                  </a:txBody>
                  <a:tcPr marL="105507" marR="105507" marT="52754" marB="52754"/>
                </a:tc>
                <a:extLst>
                  <a:ext uri="{0D108BD9-81ED-4DB2-BD59-A6C34878D82A}">
                    <a16:rowId xmlns:a16="http://schemas.microsoft.com/office/drawing/2014/main" val="1078513070"/>
                  </a:ext>
                </a:extLst>
              </a:tr>
              <a:tr h="568312">
                <a:tc>
                  <a:txBody>
                    <a:bodyPr/>
                    <a:lstStyle/>
                    <a:p>
                      <a:r>
                        <a:rPr lang="en-IN" sz="1400">
                          <a:latin typeface="Arial" panose="020B0604020202020204" pitchFamily="34" charset="0"/>
                          <a:cs typeface="Arial" panose="020B0604020202020204" pitchFamily="34" charset="0"/>
                        </a:rPr>
                        <a:t>             2</a:t>
                      </a:r>
                    </a:p>
                  </a:txBody>
                  <a:tcPr marL="105507" marR="105507" marT="52754" marB="52754"/>
                </a:tc>
                <a:tc>
                  <a:txBody>
                    <a:bodyPr/>
                    <a:lstStyle/>
                    <a:p>
                      <a:pPr>
                        <a:lnSpc>
                          <a:spcPct val="107000"/>
                        </a:lnSpc>
                        <a:spcAft>
                          <a:spcPts val="800"/>
                        </a:spcAft>
                      </a:pPr>
                      <a:r>
                        <a:rPr lang="en-IN" sz="1400">
                          <a:effectLst/>
                          <a:latin typeface="Arial" panose="020B0604020202020204" pitchFamily="34" charset="0"/>
                          <a:ea typeface="Calibri" panose="020F0502020204030204" pitchFamily="34" charset="0"/>
                          <a:cs typeface="Arial" panose="020B0604020202020204" pitchFamily="34" charset="0"/>
                        </a:rPr>
                        <a:t>Junfeng  jiao</a:t>
                      </a:r>
                    </a:p>
                  </a:txBody>
                  <a:tcPr marL="79130" marR="79130" marT="0" marB="0"/>
                </a:tc>
                <a:tc>
                  <a:txBody>
                    <a:bodyPr/>
                    <a:lstStyle/>
                    <a:p>
                      <a:r>
                        <a:rPr lang="en-IN" sz="1400" kern="1200">
                          <a:solidFill>
                            <a:schemeClr val="dk1"/>
                          </a:solidFill>
                          <a:effectLst/>
                          <a:latin typeface="Arial" panose="020B0604020202020204" pitchFamily="34" charset="0"/>
                          <a:ea typeface="+mn-ea"/>
                          <a:cs typeface="Arial" panose="020B0604020202020204" pitchFamily="34" charset="0"/>
                        </a:rPr>
                        <a:t>Investigation of uber on surge multiplier in austin</a:t>
                      </a:r>
                      <a:endParaRPr lang="en-IN" sz="1400">
                        <a:latin typeface="Arial" panose="020B0604020202020204" pitchFamily="34" charset="0"/>
                        <a:cs typeface="Arial" panose="020B0604020202020204" pitchFamily="34" charset="0"/>
                      </a:endParaRPr>
                    </a:p>
                  </a:txBody>
                  <a:tcPr marL="105507" marR="105507" marT="52754" marB="52754"/>
                </a:tc>
                <a:tc>
                  <a:txBody>
                    <a:bodyPr/>
                    <a:lstStyle/>
                    <a:p>
                      <a:r>
                        <a:rPr lang="en-IN" sz="1400">
                          <a:latin typeface="Arial" panose="020B0604020202020204" pitchFamily="34" charset="0"/>
                          <a:cs typeface="Arial" panose="020B0604020202020204" pitchFamily="34" charset="0"/>
                        </a:rPr>
                        <a:t>2018</a:t>
                      </a:r>
                    </a:p>
                  </a:txBody>
                  <a:tcPr marL="105507" marR="105507" marT="52754" marB="52754"/>
                </a:tc>
                <a:extLst>
                  <a:ext uri="{0D108BD9-81ED-4DB2-BD59-A6C34878D82A}">
                    <a16:rowId xmlns:a16="http://schemas.microsoft.com/office/drawing/2014/main" val="326889487"/>
                  </a:ext>
                </a:extLst>
              </a:tr>
              <a:tr h="476062">
                <a:tc>
                  <a:txBody>
                    <a:bodyPr/>
                    <a:lstStyle/>
                    <a:p>
                      <a:r>
                        <a:rPr lang="en-IN" sz="1400">
                          <a:latin typeface="Arial" panose="020B0604020202020204" pitchFamily="34" charset="0"/>
                          <a:cs typeface="Arial" panose="020B0604020202020204" pitchFamily="34" charset="0"/>
                        </a:rPr>
                        <a:t>             3</a:t>
                      </a:r>
                    </a:p>
                  </a:txBody>
                  <a:tcPr marL="105507" marR="105507" marT="52754" marB="52754"/>
                </a:tc>
                <a:tc>
                  <a:txBody>
                    <a:bodyPr/>
                    <a:lstStyle/>
                    <a:p>
                      <a:pPr>
                        <a:lnSpc>
                          <a:spcPct val="107000"/>
                        </a:lnSpc>
                        <a:spcAft>
                          <a:spcPts val="800"/>
                        </a:spcAft>
                      </a:pPr>
                      <a:r>
                        <a:rPr lang="en-IN" sz="1400">
                          <a:effectLst/>
                          <a:latin typeface="Arial" panose="020B0604020202020204" pitchFamily="34" charset="0"/>
                          <a:ea typeface="Calibri" panose="020F0502020204030204" pitchFamily="34" charset="0"/>
                          <a:cs typeface="Arial" panose="020B0604020202020204" pitchFamily="34" charset="0"/>
                        </a:rPr>
                        <a:t>Anna Baj-Rogowska</a:t>
                      </a:r>
                    </a:p>
                  </a:txBody>
                  <a:tcPr marL="79130" marR="79130" marT="0" marB="0"/>
                </a:tc>
                <a:tc>
                  <a:txBody>
                    <a:bodyPr/>
                    <a:lstStyle/>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Analysis the users feedback from social networking sites.</a:t>
                      </a:r>
                    </a:p>
                  </a:txBody>
                  <a:tcPr marL="79130" marR="79130" marT="0" marB="0"/>
                </a:tc>
                <a:tc>
                  <a:txBody>
                    <a:bodyPr/>
                    <a:lstStyle/>
                    <a:p>
                      <a:r>
                        <a:rPr lang="en-IN" sz="1400">
                          <a:latin typeface="Arial" panose="020B0604020202020204" pitchFamily="34" charset="0"/>
                          <a:cs typeface="Arial" panose="020B0604020202020204" pitchFamily="34" charset="0"/>
                        </a:rPr>
                        <a:t>2017</a:t>
                      </a:r>
                    </a:p>
                  </a:txBody>
                  <a:tcPr marL="105507" marR="105507" marT="52754" marB="52754"/>
                </a:tc>
                <a:extLst>
                  <a:ext uri="{0D108BD9-81ED-4DB2-BD59-A6C34878D82A}">
                    <a16:rowId xmlns:a16="http://schemas.microsoft.com/office/drawing/2014/main" val="454659371"/>
                  </a:ext>
                </a:extLst>
              </a:tr>
              <a:tr h="1388221">
                <a:tc>
                  <a:txBody>
                    <a:bodyPr/>
                    <a:lstStyle/>
                    <a:p>
                      <a:r>
                        <a:rPr lang="en-IN" sz="1400">
                          <a:latin typeface="Arial" panose="020B0604020202020204" pitchFamily="34" charset="0"/>
                          <a:cs typeface="Arial" panose="020B0604020202020204" pitchFamily="34" charset="0"/>
                        </a:rPr>
                        <a:t>             4</a:t>
                      </a:r>
                    </a:p>
                  </a:txBody>
                  <a:tcPr marL="105507" marR="105507" marT="52754" marB="52754"/>
                </a:tc>
                <a:tc>
                  <a:txBody>
                    <a:bodyPr/>
                    <a:lstStyle/>
                    <a:p>
                      <a:r>
                        <a:rPr lang="en-IN" sz="1400" kern="1200">
                          <a:solidFill>
                            <a:schemeClr val="dk1"/>
                          </a:solidFill>
                          <a:effectLst/>
                          <a:latin typeface="Arial" panose="020B0604020202020204" pitchFamily="34" charset="0"/>
                          <a:ea typeface="+mn-ea"/>
                          <a:cs typeface="Arial" panose="020B0604020202020204" pitchFamily="34" charset="0"/>
                        </a:rPr>
                        <a:t>Anderson</a:t>
                      </a:r>
                      <a:endParaRPr lang="en-IN" sz="1400">
                        <a:latin typeface="Arial" panose="020B0604020202020204" pitchFamily="34" charset="0"/>
                        <a:cs typeface="Arial" panose="020B0604020202020204" pitchFamily="34" charset="0"/>
                      </a:endParaRPr>
                    </a:p>
                  </a:txBody>
                  <a:tcPr marL="105507" marR="105507" marT="52754" marB="52754"/>
                </a:tc>
                <a:tc>
                  <a:txBody>
                    <a:bodyPr/>
                    <a:lstStyle/>
                    <a:p>
                      <a:pPr>
                        <a:lnSpc>
                          <a:spcPct val="107000"/>
                        </a:lnSpc>
                        <a:spcAft>
                          <a:spcPts val="800"/>
                        </a:spcAft>
                      </a:pPr>
                      <a:r>
                        <a:rPr lang="en-IN" sz="1400">
                          <a:effectLst/>
                          <a:latin typeface="Arial" panose="020B0604020202020204" pitchFamily="34" charset="0"/>
                          <a:ea typeface="Calibri" panose="020F0502020204030204" pitchFamily="34" charset="0"/>
                          <a:cs typeface="Arial" panose="020B0604020202020204" pitchFamily="34" charset="0"/>
                        </a:rPr>
                        <a:t>Concluded from surveying san Francisco drivers that driver behaviour&amp;characteristics are likely determining the overall VMT(vehicle miles travel)</a:t>
                      </a:r>
                    </a:p>
                  </a:txBody>
                  <a:tcPr marL="79130" marR="79130" marT="0" marB="0"/>
                </a:tc>
                <a:tc>
                  <a:txBody>
                    <a:bodyPr/>
                    <a:lstStyle/>
                    <a:p>
                      <a:r>
                        <a:rPr lang="en-IN" sz="1400">
                          <a:latin typeface="Arial" panose="020B0604020202020204" pitchFamily="34" charset="0"/>
                          <a:cs typeface="Arial" panose="020B0604020202020204" pitchFamily="34" charset="0"/>
                        </a:rPr>
                        <a:t>2014</a:t>
                      </a:r>
                    </a:p>
                  </a:txBody>
                  <a:tcPr marL="105507" marR="105507" marT="52754" marB="52754"/>
                </a:tc>
                <a:extLst>
                  <a:ext uri="{0D108BD9-81ED-4DB2-BD59-A6C34878D82A}">
                    <a16:rowId xmlns:a16="http://schemas.microsoft.com/office/drawing/2014/main" val="3054069916"/>
                  </a:ext>
                </a:extLst>
              </a:tr>
              <a:tr h="704101">
                <a:tc>
                  <a:txBody>
                    <a:bodyPr/>
                    <a:lstStyle/>
                    <a:p>
                      <a:r>
                        <a:rPr lang="en-IN" sz="1400">
                          <a:latin typeface="Arial" panose="020B0604020202020204" pitchFamily="34" charset="0"/>
                          <a:cs typeface="Arial" panose="020B0604020202020204" pitchFamily="34" charset="0"/>
                        </a:rPr>
                        <a:t>            5</a:t>
                      </a:r>
                    </a:p>
                  </a:txBody>
                  <a:tcPr marL="105507" marR="105507" marT="52754" marB="52754"/>
                </a:tc>
                <a:tc>
                  <a:txBody>
                    <a:bodyPr/>
                    <a:lstStyle/>
                    <a:p>
                      <a:r>
                        <a:rPr lang="en-IN" sz="1400" kern="1200">
                          <a:solidFill>
                            <a:schemeClr val="dk1"/>
                          </a:solidFill>
                          <a:effectLst/>
                          <a:latin typeface="Arial" panose="020B0604020202020204" pitchFamily="34" charset="0"/>
                          <a:ea typeface="+mn-ea"/>
                          <a:cs typeface="Arial" panose="020B0604020202020204" pitchFamily="34" charset="0"/>
                        </a:rPr>
                        <a:t>Cecilia mascolo </a:t>
                      </a:r>
                      <a:endParaRPr lang="en-IN" sz="1400">
                        <a:latin typeface="Arial" panose="020B0604020202020204" pitchFamily="34" charset="0"/>
                        <a:cs typeface="Arial" panose="020B0604020202020204" pitchFamily="34" charset="0"/>
                      </a:endParaRPr>
                    </a:p>
                  </a:txBody>
                  <a:tcPr marL="105507" marR="105507" marT="52754" marB="52754"/>
                </a:tc>
                <a:tc>
                  <a:txBody>
                    <a:bodyPr/>
                    <a:lstStyle/>
                    <a:p>
                      <a:pPr>
                        <a:lnSpc>
                          <a:spcPct val="107000"/>
                        </a:lnSpc>
                        <a:spcAft>
                          <a:spcPts val="800"/>
                        </a:spcAft>
                      </a:pPr>
                      <a:r>
                        <a:rPr lang="en-IN" sz="1400">
                          <a:effectLst/>
                          <a:latin typeface="Arial" panose="020B0604020202020204" pitchFamily="34" charset="0"/>
                          <a:ea typeface="Calibri" panose="020F0502020204030204" pitchFamily="34" charset="0"/>
                          <a:cs typeface="Arial" panose="020B0604020202020204" pitchFamily="34" charset="0"/>
                        </a:rPr>
                        <a:t>Identify situations when uberX,cheapest version of the uber taxi service.</a:t>
                      </a:r>
                    </a:p>
                  </a:txBody>
                  <a:tcPr marL="79130" marR="79130" marT="0" marB="0"/>
                </a:tc>
                <a:tc>
                  <a:txBody>
                    <a:bodyPr/>
                    <a:lstStyle/>
                    <a:p>
                      <a:r>
                        <a:rPr lang="en-IN" sz="1400" dirty="0">
                          <a:latin typeface="Arial" panose="020B0604020202020204" pitchFamily="34" charset="0"/>
                          <a:cs typeface="Arial" panose="020B0604020202020204" pitchFamily="34" charset="0"/>
                        </a:rPr>
                        <a:t>2014</a:t>
                      </a:r>
                    </a:p>
                    <a:p>
                      <a:endParaRPr lang="en-IN" sz="1400" dirty="0">
                        <a:latin typeface="Arial" panose="020B0604020202020204" pitchFamily="34" charset="0"/>
                        <a:cs typeface="Arial" panose="020B0604020202020204" pitchFamily="34" charset="0"/>
                      </a:endParaRPr>
                    </a:p>
                  </a:txBody>
                  <a:tcPr marL="105507" marR="105507" marT="52754" marB="52754"/>
                </a:tc>
                <a:extLst>
                  <a:ext uri="{0D108BD9-81ED-4DB2-BD59-A6C34878D82A}">
                    <a16:rowId xmlns:a16="http://schemas.microsoft.com/office/drawing/2014/main" val="2429368788"/>
                  </a:ext>
                </a:extLst>
              </a:tr>
            </a:tbl>
          </a:graphicData>
        </a:graphic>
      </p:graphicFrame>
    </p:spTree>
    <p:extLst>
      <p:ext uri="{BB962C8B-B14F-4D97-AF65-F5344CB8AC3E}">
        <p14:creationId xmlns:p14="http://schemas.microsoft.com/office/powerpoint/2010/main" val="419782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Fill">
            <a:extLst>
              <a:ext uri="{FF2B5EF4-FFF2-40B4-BE49-F238E27FC236}">
                <a16:creationId xmlns:a16="http://schemas.microsoft.com/office/drawing/2014/main" id="{9EBF13D5-64BB-423E-9E4C-F3911447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EBC7BED-6AA7-4C43-BEE8-A3CB5F8C1E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21" name="Color Cover">
              <a:extLst>
                <a:ext uri="{FF2B5EF4-FFF2-40B4-BE49-F238E27FC236}">
                  <a16:creationId xmlns:a16="http://schemas.microsoft.com/office/drawing/2014/main" id="{1C89947A-0D9D-4559-A1F6-5F6CD1970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E0255540-1F77-4262-B834-1ED14250F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BA19DEE5-2EE5-445A-B461-7D2879B052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5" name="Color">
              <a:extLst>
                <a:ext uri="{FF2B5EF4-FFF2-40B4-BE49-F238E27FC236}">
                  <a16:creationId xmlns:a16="http://schemas.microsoft.com/office/drawing/2014/main" id="{FCA5807F-F210-4970-A34F-3573405B4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lor">
              <a:extLst>
                <a:ext uri="{FF2B5EF4-FFF2-40B4-BE49-F238E27FC236}">
                  <a16:creationId xmlns:a16="http://schemas.microsoft.com/office/drawing/2014/main" id="{E9A8BB80-30A6-41EC-BE13-1B088DC3E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0A9ED8D-1A50-5F7F-EAAD-A16B2BCCCEA3}"/>
              </a:ext>
            </a:extLst>
          </p:cNvPr>
          <p:cNvSpPr>
            <a:spLocks noGrp="1"/>
          </p:cNvSpPr>
          <p:nvPr>
            <p:ph type="title"/>
          </p:nvPr>
        </p:nvSpPr>
        <p:spPr>
          <a:xfrm>
            <a:off x="1014984" y="908263"/>
            <a:ext cx="10158984" cy="2274996"/>
          </a:xfrm>
        </p:spPr>
        <p:txBody>
          <a:bodyPr vert="horz" lIns="91440" tIns="45720" rIns="91440" bIns="45720" rtlCol="0" anchor="b">
            <a:normAutofit/>
          </a:bodyPr>
          <a:lstStyle/>
          <a:p>
            <a:r>
              <a:rPr lang="en-US" sz="4800" kern="1200">
                <a:solidFill>
                  <a:schemeClr val="bg1"/>
                </a:solidFill>
                <a:latin typeface="+mj-lt"/>
                <a:ea typeface="+mj-ea"/>
                <a:cs typeface="+mj-cs"/>
              </a:rPr>
              <a:t>Problem statement</a:t>
            </a:r>
          </a:p>
        </p:txBody>
      </p:sp>
      <p:graphicFrame>
        <p:nvGraphicFramePr>
          <p:cNvPr id="41" name="TextBox 2">
            <a:extLst>
              <a:ext uri="{FF2B5EF4-FFF2-40B4-BE49-F238E27FC236}">
                <a16:creationId xmlns:a16="http://schemas.microsoft.com/office/drawing/2014/main" id="{EE35728D-5782-C5C3-1047-0C96F56DAEFD}"/>
              </a:ext>
            </a:extLst>
          </p:cNvPr>
          <p:cNvGraphicFramePr/>
          <p:nvPr>
            <p:extLst>
              <p:ext uri="{D42A27DB-BD31-4B8C-83A1-F6EECF244321}">
                <p14:modId xmlns:p14="http://schemas.microsoft.com/office/powerpoint/2010/main" val="2961867857"/>
              </p:ext>
            </p:extLst>
          </p:nvPr>
        </p:nvGraphicFramePr>
        <p:xfrm>
          <a:off x="1014984" y="3452971"/>
          <a:ext cx="10158984" cy="2596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625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907E470A-25F4-47D0-8FEC-EE9FD606B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9">
            <a:extLst>
              <a:ext uri="{FF2B5EF4-FFF2-40B4-BE49-F238E27FC236}">
                <a16:creationId xmlns:a16="http://schemas.microsoft.com/office/drawing/2014/main" id="{66220E63-99E1-482A-A0A6-B47EB4BF8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1" name="Color Cover">
              <a:extLst>
                <a:ext uri="{FF2B5EF4-FFF2-40B4-BE49-F238E27FC236}">
                  <a16:creationId xmlns:a16="http://schemas.microsoft.com/office/drawing/2014/main" id="{F8610896-EA5E-4BE8-8398-C1AFC049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F44E9794-9C4B-427F-BB50-89D893347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13">
            <a:extLst>
              <a:ext uri="{FF2B5EF4-FFF2-40B4-BE49-F238E27FC236}">
                <a16:creationId xmlns:a16="http://schemas.microsoft.com/office/drawing/2014/main" id="{8618EE54-271A-4FE8-B6B3-D0FCF55A7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5" name="Color">
              <a:extLst>
                <a:ext uri="{FF2B5EF4-FFF2-40B4-BE49-F238E27FC236}">
                  <a16:creationId xmlns:a16="http://schemas.microsoft.com/office/drawing/2014/main" id="{ECA6F781-4382-4525-9DA8-9D66605F8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209C186B-2883-498E-A176-6B60F8B51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9FCD69A-4579-C0F8-E67F-438E09EEEBBD}"/>
              </a:ext>
            </a:extLst>
          </p:cNvPr>
          <p:cNvSpPr>
            <a:spLocks noGrp="1"/>
          </p:cNvSpPr>
          <p:nvPr>
            <p:ph type="title"/>
          </p:nvPr>
        </p:nvSpPr>
        <p:spPr>
          <a:xfrm>
            <a:off x="1014984" y="891712"/>
            <a:ext cx="5309616" cy="5160789"/>
          </a:xfrm>
        </p:spPr>
        <p:txBody>
          <a:bodyPr vert="horz" lIns="91440" tIns="45720" rIns="91440" bIns="45720" rtlCol="0" anchor="ctr">
            <a:normAutofit/>
          </a:bodyPr>
          <a:lstStyle/>
          <a:p>
            <a:r>
              <a:rPr lang="en-US" sz="4800" kern="1200">
                <a:solidFill>
                  <a:schemeClr val="bg1"/>
                </a:solidFill>
                <a:latin typeface="+mj-lt"/>
                <a:ea typeface="+mj-ea"/>
                <a:cs typeface="+mj-cs"/>
              </a:rPr>
              <a:t>conclusion</a:t>
            </a:r>
          </a:p>
        </p:txBody>
      </p:sp>
      <p:sp>
        <p:nvSpPr>
          <p:cNvPr id="3" name="TextBox 2">
            <a:extLst>
              <a:ext uri="{FF2B5EF4-FFF2-40B4-BE49-F238E27FC236}">
                <a16:creationId xmlns:a16="http://schemas.microsoft.com/office/drawing/2014/main" id="{29A690C0-410D-E42F-9389-5F6C64731F40}"/>
              </a:ext>
            </a:extLst>
          </p:cNvPr>
          <p:cNvSpPr txBox="1"/>
          <p:nvPr/>
        </p:nvSpPr>
        <p:spPr>
          <a:xfrm>
            <a:off x="6412302" y="891713"/>
            <a:ext cx="4584882" cy="516079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In this project we are going to analyze data  get useful information such as day and time at which users are using the uber app.Also we are going to track location at which the users are booking their rides and their destinations uber works on demand and supply chain. Also we are going to analyze and prediction price for particular distance</a:t>
            </a:r>
          </a:p>
        </p:txBody>
      </p:sp>
    </p:spTree>
    <p:extLst>
      <p:ext uri="{BB962C8B-B14F-4D97-AF65-F5344CB8AC3E}">
        <p14:creationId xmlns:p14="http://schemas.microsoft.com/office/powerpoint/2010/main" val="320159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444</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Uber data analysis</vt:lpstr>
      <vt:lpstr>Table of Contents</vt:lpstr>
      <vt:lpstr>Project Area</vt:lpstr>
      <vt:lpstr>Literature survey</vt:lpstr>
      <vt:lpstr>Problem statement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data analysis</dc:title>
  <dc:creator>T.S.S   Subramanyam .</dc:creator>
  <cp:lastModifiedBy>T.S.S   Subramanyam .</cp:lastModifiedBy>
  <cp:revision>11</cp:revision>
  <dcterms:created xsi:type="dcterms:W3CDTF">2022-08-07T05:40:20Z</dcterms:created>
  <dcterms:modified xsi:type="dcterms:W3CDTF">2022-08-08T03:24:45Z</dcterms:modified>
</cp:coreProperties>
</file>