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7" d="100"/>
          <a:sy n="77" d="100"/>
        </p:scale>
        <p:origin x="83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44BC5B0F-A996-4833-93AB-986ADAAD655C}" type="datetimeFigureOut">
              <a:rPr lang="en-IN" smtClean="0"/>
              <a:t>06-06-2024</a:t>
            </a:fld>
            <a:endParaRPr lang="en-IN"/>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F8A814A-DF6A-4988-B3B9-9BAC6E92F0DF}" type="slidenum">
              <a:rPr lang="en-IN" smtClean="0"/>
              <a:t>‹#›</a:t>
            </a:fld>
            <a:endParaRPr lang="en-IN"/>
          </a:p>
        </p:txBody>
      </p:sp>
    </p:spTree>
    <p:extLst>
      <p:ext uri="{BB962C8B-B14F-4D97-AF65-F5344CB8AC3E}">
        <p14:creationId xmlns:p14="http://schemas.microsoft.com/office/powerpoint/2010/main" val="3537063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BC5B0F-A996-4833-93AB-986ADAAD655C}" type="datetimeFigureOut">
              <a:rPr lang="en-IN" smtClean="0"/>
              <a:t>06-06-2024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8A814A-DF6A-4988-B3B9-9BAC6E92F0DF}" type="slidenum">
              <a:rPr lang="en-IN" smtClean="0"/>
              <a:t>‹#›</a:t>
            </a:fld>
            <a:endParaRPr lang="en-IN"/>
          </a:p>
        </p:txBody>
      </p:sp>
    </p:spTree>
    <p:extLst>
      <p:ext uri="{BB962C8B-B14F-4D97-AF65-F5344CB8AC3E}">
        <p14:creationId xmlns:p14="http://schemas.microsoft.com/office/powerpoint/2010/main" val="1607564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44BC5B0F-A996-4833-93AB-986ADAAD655C}" type="datetimeFigureOut">
              <a:rPr lang="en-IN" smtClean="0"/>
              <a:t>06-06-2024</a:t>
            </a:fld>
            <a:endParaRPr lang="en-IN"/>
          </a:p>
        </p:txBody>
      </p:sp>
      <p:sp>
        <p:nvSpPr>
          <p:cNvPr id="5" name="Footer Placeholder 4"/>
          <p:cNvSpPr>
            <a:spLocks noGrp="1"/>
          </p:cNvSpPr>
          <p:nvPr>
            <p:ph type="ftr" sz="quarter" idx="11"/>
          </p:nvPr>
        </p:nvSpPr>
        <p:spPr>
          <a:xfrm>
            <a:off x="774923" y="5951811"/>
            <a:ext cx="7896279" cy="365125"/>
          </a:xfrm>
        </p:spPr>
        <p:txBody>
          <a:bodyPr/>
          <a:lstStyle/>
          <a:p>
            <a:endParaRPr lang="en-IN"/>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F8A814A-DF6A-4988-B3B9-9BAC6E92F0DF}" type="slidenum">
              <a:rPr lang="en-IN" smtClean="0"/>
              <a:t>‹#›</a:t>
            </a:fld>
            <a:endParaRPr lang="en-IN"/>
          </a:p>
        </p:txBody>
      </p:sp>
    </p:spTree>
    <p:extLst>
      <p:ext uri="{BB962C8B-B14F-4D97-AF65-F5344CB8AC3E}">
        <p14:creationId xmlns:p14="http://schemas.microsoft.com/office/powerpoint/2010/main" val="1725707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BC5B0F-A996-4833-93AB-986ADAAD655C}" type="datetimeFigureOut">
              <a:rPr lang="en-IN" smtClean="0"/>
              <a:t>06-06-2024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558300" y="5956137"/>
            <a:ext cx="1052508" cy="365125"/>
          </a:xfrm>
        </p:spPr>
        <p:txBody>
          <a:bodyPr/>
          <a:lstStyle/>
          <a:p>
            <a:fld id="{DF8A814A-DF6A-4988-B3B9-9BAC6E92F0DF}" type="slidenum">
              <a:rPr lang="en-IN" smtClean="0"/>
              <a:t>‹#›</a:t>
            </a:fld>
            <a:endParaRPr lang="en-IN"/>
          </a:p>
        </p:txBody>
      </p:sp>
    </p:spTree>
    <p:extLst>
      <p:ext uri="{BB962C8B-B14F-4D97-AF65-F5344CB8AC3E}">
        <p14:creationId xmlns:p14="http://schemas.microsoft.com/office/powerpoint/2010/main" val="2718751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44BC5B0F-A996-4833-93AB-986ADAAD655C}" type="datetimeFigureOut">
              <a:rPr lang="en-IN" smtClean="0"/>
              <a:t>06-06-2024</a:t>
            </a:fld>
            <a:endParaRPr lang="en-IN"/>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F8A814A-DF6A-4988-B3B9-9BAC6E92F0DF}" type="slidenum">
              <a:rPr lang="en-IN" smtClean="0"/>
              <a:t>‹#›</a:t>
            </a:fld>
            <a:endParaRPr lang="en-IN"/>
          </a:p>
        </p:txBody>
      </p:sp>
    </p:spTree>
    <p:extLst>
      <p:ext uri="{BB962C8B-B14F-4D97-AF65-F5344CB8AC3E}">
        <p14:creationId xmlns:p14="http://schemas.microsoft.com/office/powerpoint/2010/main" val="4135395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BC5B0F-A996-4833-93AB-986ADAAD655C}" type="datetimeFigureOut">
              <a:rPr lang="en-IN" smtClean="0"/>
              <a:t>06-06-2024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8A814A-DF6A-4988-B3B9-9BAC6E92F0DF}" type="slidenum">
              <a:rPr lang="en-IN" smtClean="0"/>
              <a:t>‹#›</a:t>
            </a:fld>
            <a:endParaRPr lang="en-IN"/>
          </a:p>
        </p:txBody>
      </p:sp>
    </p:spTree>
    <p:extLst>
      <p:ext uri="{BB962C8B-B14F-4D97-AF65-F5344CB8AC3E}">
        <p14:creationId xmlns:p14="http://schemas.microsoft.com/office/powerpoint/2010/main" val="555133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4BC5B0F-A996-4833-93AB-986ADAAD655C}" type="datetimeFigureOut">
              <a:rPr lang="en-IN" smtClean="0"/>
              <a:t>06-06-2024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F8A814A-DF6A-4988-B3B9-9BAC6E92F0DF}" type="slidenum">
              <a:rPr lang="en-IN" smtClean="0"/>
              <a:t>‹#›</a:t>
            </a:fld>
            <a:endParaRPr lang="en-IN"/>
          </a:p>
        </p:txBody>
      </p:sp>
    </p:spTree>
    <p:extLst>
      <p:ext uri="{BB962C8B-B14F-4D97-AF65-F5344CB8AC3E}">
        <p14:creationId xmlns:p14="http://schemas.microsoft.com/office/powerpoint/2010/main" val="3412690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4BC5B0F-A996-4833-93AB-986ADAAD655C}" type="datetimeFigureOut">
              <a:rPr lang="en-IN" smtClean="0"/>
              <a:t>06-06-2024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F8A814A-DF6A-4988-B3B9-9BAC6E92F0DF}" type="slidenum">
              <a:rPr lang="en-IN" smtClean="0"/>
              <a:t>‹#›</a:t>
            </a:fld>
            <a:endParaRPr lang="en-IN"/>
          </a:p>
        </p:txBody>
      </p:sp>
    </p:spTree>
    <p:extLst>
      <p:ext uri="{BB962C8B-B14F-4D97-AF65-F5344CB8AC3E}">
        <p14:creationId xmlns:p14="http://schemas.microsoft.com/office/powerpoint/2010/main" val="2646644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BC5B0F-A996-4833-93AB-986ADAAD655C}" type="datetimeFigureOut">
              <a:rPr lang="en-IN" smtClean="0"/>
              <a:t>06-06-2024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F8A814A-DF6A-4988-B3B9-9BAC6E92F0DF}" type="slidenum">
              <a:rPr lang="en-IN" smtClean="0"/>
              <a:t>‹#›</a:t>
            </a:fld>
            <a:endParaRPr lang="en-IN"/>
          </a:p>
        </p:txBody>
      </p:sp>
    </p:spTree>
    <p:extLst>
      <p:ext uri="{BB962C8B-B14F-4D97-AF65-F5344CB8AC3E}">
        <p14:creationId xmlns:p14="http://schemas.microsoft.com/office/powerpoint/2010/main" val="189666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44BC5B0F-A996-4833-93AB-986ADAAD655C}" type="datetimeFigureOut">
              <a:rPr lang="en-IN" smtClean="0"/>
              <a:t>06-06-2024</a:t>
            </a:fld>
            <a:endParaRPr lang="en-IN"/>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F8A814A-DF6A-4988-B3B9-9BAC6E92F0DF}" type="slidenum">
              <a:rPr lang="en-IN" smtClean="0"/>
              <a:t>‹#›</a:t>
            </a:fld>
            <a:endParaRPr lang="en-IN"/>
          </a:p>
        </p:txBody>
      </p:sp>
    </p:spTree>
    <p:extLst>
      <p:ext uri="{BB962C8B-B14F-4D97-AF65-F5344CB8AC3E}">
        <p14:creationId xmlns:p14="http://schemas.microsoft.com/office/powerpoint/2010/main" val="159351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BC5B0F-A996-4833-93AB-986ADAAD655C}" type="datetimeFigureOut">
              <a:rPr lang="en-IN" smtClean="0"/>
              <a:t>06-06-2024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8A814A-DF6A-4988-B3B9-9BAC6E92F0DF}" type="slidenum">
              <a:rPr lang="en-IN" smtClean="0"/>
              <a:t>‹#›</a:t>
            </a:fld>
            <a:endParaRPr lang="en-IN"/>
          </a:p>
        </p:txBody>
      </p:sp>
    </p:spTree>
    <p:extLst>
      <p:ext uri="{BB962C8B-B14F-4D97-AF65-F5344CB8AC3E}">
        <p14:creationId xmlns:p14="http://schemas.microsoft.com/office/powerpoint/2010/main" val="199496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44BC5B0F-A996-4833-93AB-986ADAAD655C}" type="datetimeFigureOut">
              <a:rPr lang="en-IN" smtClean="0"/>
              <a:t>06-06-2024</a:t>
            </a:fld>
            <a:endParaRPr lang="en-IN"/>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IN"/>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F8A814A-DF6A-4988-B3B9-9BAC6E92F0DF}" type="slidenum">
              <a:rPr lang="en-IN" smtClean="0"/>
              <a:t>‹#›</a:t>
            </a:fld>
            <a:endParaRPr lang="en-IN"/>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2318654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0FBDE-E57E-B020-3E7A-7A95B0051CB1}"/>
              </a:ext>
            </a:extLst>
          </p:cNvPr>
          <p:cNvSpPr>
            <a:spLocks noGrp="1"/>
          </p:cNvSpPr>
          <p:nvPr>
            <p:ph type="ctrTitle"/>
          </p:nvPr>
        </p:nvSpPr>
        <p:spPr/>
        <p:txBody>
          <a:bodyPr/>
          <a:lstStyle/>
          <a:p>
            <a:r>
              <a:rPr lang="en-US" dirty="0"/>
              <a:t>Employee Management System</a:t>
            </a:r>
            <a:endParaRPr lang="en-IN" dirty="0"/>
          </a:p>
        </p:txBody>
      </p:sp>
      <p:sp>
        <p:nvSpPr>
          <p:cNvPr id="3" name="Subtitle 2">
            <a:extLst>
              <a:ext uri="{FF2B5EF4-FFF2-40B4-BE49-F238E27FC236}">
                <a16:creationId xmlns:a16="http://schemas.microsoft.com/office/drawing/2014/main" id="{EB5E5C30-8B12-BD07-FA0E-05794C93D3AB}"/>
              </a:ext>
            </a:extLst>
          </p:cNvPr>
          <p:cNvSpPr>
            <a:spLocks noGrp="1"/>
          </p:cNvSpPr>
          <p:nvPr>
            <p:ph type="subTitle" idx="1"/>
          </p:nvPr>
        </p:nvSpPr>
        <p:spPr/>
        <p:txBody>
          <a:bodyPr/>
          <a:lstStyle/>
          <a:p>
            <a:r>
              <a:rPr lang="en-US" dirty="0"/>
              <a:t>Ganesh Peela</a:t>
            </a:r>
            <a:endParaRPr lang="en-IN" dirty="0"/>
          </a:p>
        </p:txBody>
      </p:sp>
    </p:spTree>
    <p:extLst>
      <p:ext uri="{BB962C8B-B14F-4D97-AF65-F5344CB8AC3E}">
        <p14:creationId xmlns:p14="http://schemas.microsoft.com/office/powerpoint/2010/main" val="2328881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EE18C-E7E7-B531-4AC4-B08CF8DE73F2}"/>
              </a:ext>
            </a:extLst>
          </p:cNvPr>
          <p:cNvSpPr>
            <a:spLocks noGrp="1"/>
          </p:cNvSpPr>
          <p:nvPr>
            <p:ph type="title"/>
          </p:nvPr>
        </p:nvSpPr>
        <p:spPr/>
        <p:txBody>
          <a:bodyPr/>
          <a:lstStyle/>
          <a:p>
            <a:r>
              <a:rPr lang="en-US" dirty="0"/>
              <a:t>Modules</a:t>
            </a:r>
            <a:endParaRPr lang="en-IN" dirty="0"/>
          </a:p>
        </p:txBody>
      </p:sp>
      <p:sp>
        <p:nvSpPr>
          <p:cNvPr id="3" name="Content Placeholder 2">
            <a:extLst>
              <a:ext uri="{FF2B5EF4-FFF2-40B4-BE49-F238E27FC236}">
                <a16:creationId xmlns:a16="http://schemas.microsoft.com/office/drawing/2014/main" id="{AF782D51-08A3-EBEE-F8AA-8CE912949972}"/>
              </a:ext>
            </a:extLst>
          </p:cNvPr>
          <p:cNvSpPr>
            <a:spLocks noGrp="1"/>
          </p:cNvSpPr>
          <p:nvPr>
            <p:ph idx="1"/>
          </p:nvPr>
        </p:nvSpPr>
        <p:spPr/>
        <p:txBody>
          <a:bodyPr>
            <a:normAutofit lnSpcReduction="10000"/>
          </a:bodyPr>
          <a:lstStyle/>
          <a:p>
            <a:r>
              <a:rPr lang="en-US" dirty="0"/>
              <a:t>Register and Role based Login</a:t>
            </a:r>
          </a:p>
          <a:p>
            <a:pPr lvl="1"/>
            <a:r>
              <a:rPr lang="en-US" dirty="0"/>
              <a:t>The employee should login with company mail id or employment code and password, the role need to check from backend API and accordingly should navigate to dashboard.</a:t>
            </a:r>
          </a:p>
          <a:p>
            <a:r>
              <a:rPr lang="en-US" dirty="0"/>
              <a:t>Dashboard – Admin and Employee</a:t>
            </a:r>
          </a:p>
          <a:p>
            <a:pPr lvl="1"/>
            <a:r>
              <a:rPr lang="en-US" dirty="0"/>
              <a:t>The dashboard for Admin and Employee should be different.</a:t>
            </a:r>
          </a:p>
          <a:p>
            <a:pPr lvl="1"/>
            <a:r>
              <a:rPr lang="en-US" dirty="0"/>
              <a:t>The Admin acts as a super user where they have privilege to Create an Employee, Update or Delete an existing employee</a:t>
            </a:r>
          </a:p>
          <a:p>
            <a:pPr lvl="1"/>
            <a:r>
              <a:rPr lang="en-US" dirty="0"/>
              <a:t>The Admin should see all the employees list and able to select an employee record to edit or delete. The Employee list view should comprises basic information of an employee likely Employment Code, Name of Employee, Company Email, Manager Name, Current project name and action items View, Edit and Delete icons.</a:t>
            </a:r>
          </a:p>
          <a:p>
            <a:pPr lvl="1"/>
            <a:r>
              <a:rPr lang="en-US" dirty="0"/>
              <a:t>The Admin can Add an employee by filling all mandatory sections and need to have validation to be in place for all fields.</a:t>
            </a:r>
          </a:p>
          <a:p>
            <a:pPr lvl="1"/>
            <a:r>
              <a:rPr lang="en-US" dirty="0"/>
              <a:t>The Employee dashboard view will just show all their details in different sections and will have only view access.</a:t>
            </a:r>
            <a:endParaRPr lang="en-IN" dirty="0"/>
          </a:p>
        </p:txBody>
      </p:sp>
    </p:spTree>
    <p:extLst>
      <p:ext uri="{BB962C8B-B14F-4D97-AF65-F5344CB8AC3E}">
        <p14:creationId xmlns:p14="http://schemas.microsoft.com/office/powerpoint/2010/main" val="3842139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41EB0-914C-B9FF-69CD-CF3FB9494899}"/>
              </a:ext>
            </a:extLst>
          </p:cNvPr>
          <p:cNvSpPr>
            <a:spLocks noGrp="1"/>
          </p:cNvSpPr>
          <p:nvPr>
            <p:ph type="title"/>
          </p:nvPr>
        </p:nvSpPr>
        <p:spPr/>
        <p:txBody>
          <a:bodyPr/>
          <a:lstStyle/>
          <a:p>
            <a:r>
              <a:rPr lang="en-IN" dirty="0"/>
              <a:t>Employee record</a:t>
            </a:r>
          </a:p>
        </p:txBody>
      </p:sp>
      <p:sp>
        <p:nvSpPr>
          <p:cNvPr id="3" name="Content Placeholder 2">
            <a:extLst>
              <a:ext uri="{FF2B5EF4-FFF2-40B4-BE49-F238E27FC236}">
                <a16:creationId xmlns:a16="http://schemas.microsoft.com/office/drawing/2014/main" id="{8EC06563-144A-D489-D8AF-7E0E097BF999}"/>
              </a:ext>
            </a:extLst>
          </p:cNvPr>
          <p:cNvSpPr>
            <a:spLocks noGrp="1"/>
          </p:cNvSpPr>
          <p:nvPr>
            <p:ph idx="1"/>
          </p:nvPr>
        </p:nvSpPr>
        <p:spPr/>
        <p:txBody>
          <a:bodyPr/>
          <a:lstStyle/>
          <a:p>
            <a:r>
              <a:rPr lang="en-IN" dirty="0"/>
              <a:t>The each employee record consists following sections:</a:t>
            </a:r>
          </a:p>
          <a:p>
            <a:pPr lvl="1"/>
            <a:r>
              <a:rPr lang="en-IN" dirty="0"/>
              <a:t>Personal Details</a:t>
            </a:r>
          </a:p>
          <a:p>
            <a:pPr lvl="1"/>
            <a:r>
              <a:rPr lang="en-IN" dirty="0"/>
              <a:t>Professional Details</a:t>
            </a:r>
          </a:p>
          <a:p>
            <a:pPr lvl="1"/>
            <a:r>
              <a:rPr lang="en-IN" dirty="0"/>
              <a:t>Project Details – The project details section is optional for creating an employee and should display current and all previous project history</a:t>
            </a:r>
          </a:p>
          <a:p>
            <a:pPr lvl="1"/>
            <a:r>
              <a:rPr lang="en-IN" dirty="0"/>
              <a:t>Finance</a:t>
            </a:r>
          </a:p>
          <a:p>
            <a:pPr lvl="1"/>
            <a:endParaRPr lang="en-IN" dirty="0"/>
          </a:p>
        </p:txBody>
      </p:sp>
    </p:spTree>
    <p:extLst>
      <p:ext uri="{BB962C8B-B14F-4D97-AF65-F5344CB8AC3E}">
        <p14:creationId xmlns:p14="http://schemas.microsoft.com/office/powerpoint/2010/main" val="516880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89E79-0D7B-ADEE-A57C-6B7688FD4E0F}"/>
              </a:ext>
            </a:extLst>
          </p:cNvPr>
          <p:cNvSpPr>
            <a:spLocks noGrp="1"/>
          </p:cNvSpPr>
          <p:nvPr>
            <p:ph type="title"/>
          </p:nvPr>
        </p:nvSpPr>
        <p:spPr/>
        <p:txBody>
          <a:bodyPr/>
          <a:lstStyle/>
          <a:p>
            <a:r>
              <a:rPr lang="en-IN" dirty="0"/>
              <a:t>Personal details</a:t>
            </a:r>
          </a:p>
        </p:txBody>
      </p:sp>
      <p:sp>
        <p:nvSpPr>
          <p:cNvPr id="3" name="Content Placeholder 2">
            <a:extLst>
              <a:ext uri="{FF2B5EF4-FFF2-40B4-BE49-F238E27FC236}">
                <a16:creationId xmlns:a16="http://schemas.microsoft.com/office/drawing/2014/main" id="{8530D212-2385-F37D-CB26-9F96298A4576}"/>
              </a:ext>
            </a:extLst>
          </p:cNvPr>
          <p:cNvSpPr>
            <a:spLocks noGrp="1"/>
          </p:cNvSpPr>
          <p:nvPr>
            <p:ph idx="1"/>
          </p:nvPr>
        </p:nvSpPr>
        <p:spPr/>
        <p:txBody>
          <a:bodyPr/>
          <a:lstStyle/>
          <a:p>
            <a:r>
              <a:rPr lang="en-IN" dirty="0"/>
              <a:t>The Employee personal details consists of following fields:</a:t>
            </a:r>
          </a:p>
          <a:p>
            <a:r>
              <a:rPr lang="en-IN" dirty="0"/>
              <a:t>Employee Full Name, Date of Birth, Gender, Age, Current Address, Permanent Address, Mobile, Personal Mail, Emergency Contact Name and Mobile.</a:t>
            </a:r>
          </a:p>
          <a:p>
            <a:r>
              <a:rPr lang="en-IN" dirty="0"/>
              <a:t>Employment Code should be 6 digit number, Personal and company mail validation to be done,  Age should be max 3 digit positive number and both Mobile fields should be 10 digit number.</a:t>
            </a:r>
          </a:p>
          <a:p>
            <a:r>
              <a:rPr lang="en-IN" dirty="0"/>
              <a:t>The current and permanent Address fields should have City,  Address Line 1 &amp; 2 and Pin code, where pin code should be 6 digit number.</a:t>
            </a:r>
          </a:p>
          <a:p>
            <a:r>
              <a:rPr lang="en-IN" dirty="0"/>
              <a:t>All the fields in this section are mandatory and for admin should not have provision to update Employment Code, Gender and Date of Birth</a:t>
            </a:r>
          </a:p>
        </p:txBody>
      </p:sp>
    </p:spTree>
    <p:extLst>
      <p:ext uri="{BB962C8B-B14F-4D97-AF65-F5344CB8AC3E}">
        <p14:creationId xmlns:p14="http://schemas.microsoft.com/office/powerpoint/2010/main" val="1670570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1569-E245-084A-CC8F-93B9090B48F5}"/>
              </a:ext>
            </a:extLst>
          </p:cNvPr>
          <p:cNvSpPr>
            <a:spLocks noGrp="1"/>
          </p:cNvSpPr>
          <p:nvPr>
            <p:ph type="title"/>
          </p:nvPr>
        </p:nvSpPr>
        <p:spPr/>
        <p:txBody>
          <a:bodyPr/>
          <a:lstStyle/>
          <a:p>
            <a:r>
              <a:rPr lang="en-IN" dirty="0"/>
              <a:t>Professional details</a:t>
            </a:r>
          </a:p>
        </p:txBody>
      </p:sp>
      <p:sp>
        <p:nvSpPr>
          <p:cNvPr id="3" name="Content Placeholder 2">
            <a:extLst>
              <a:ext uri="{FF2B5EF4-FFF2-40B4-BE49-F238E27FC236}">
                <a16:creationId xmlns:a16="http://schemas.microsoft.com/office/drawing/2014/main" id="{44EC2CC6-65B9-AF18-A844-517CA4DD2630}"/>
              </a:ext>
            </a:extLst>
          </p:cNvPr>
          <p:cNvSpPr>
            <a:spLocks noGrp="1"/>
          </p:cNvSpPr>
          <p:nvPr>
            <p:ph idx="1"/>
          </p:nvPr>
        </p:nvSpPr>
        <p:spPr/>
        <p:txBody>
          <a:bodyPr/>
          <a:lstStyle/>
          <a:p>
            <a:r>
              <a:rPr lang="en-IN" dirty="0"/>
              <a:t>The Employee Professional details consists of following fields:</a:t>
            </a:r>
          </a:p>
          <a:p>
            <a:r>
              <a:rPr lang="en-IN" dirty="0"/>
              <a:t>Employment Code, Company Mail, Office Phone, City, Office Address, Reporting Manager employee code/mail, HR Name, Employment history and Date of Joining.</a:t>
            </a:r>
          </a:p>
          <a:p>
            <a:r>
              <a:rPr lang="en-IN" dirty="0"/>
              <a:t>Employment Code should be 6 digit number, company mail validation to be done,  Office phone field should be maximum 12 and minimum 8 digit number.</a:t>
            </a:r>
          </a:p>
          <a:p>
            <a:r>
              <a:rPr lang="en-IN" dirty="0"/>
              <a:t>The Office Address fields should have  Address Line 1 &amp; 2 and Pin code, where pin code should be 6 digit number.</a:t>
            </a:r>
          </a:p>
          <a:p>
            <a:r>
              <a:rPr lang="en-IN" dirty="0"/>
              <a:t>All the fields in this section are mandatory and for admin should not have provision to update Employment Code, Company mail and Date of Joining.</a:t>
            </a:r>
          </a:p>
          <a:p>
            <a:r>
              <a:rPr lang="en-IN" dirty="0"/>
              <a:t>Employment history should have all previous company details likely company name, joining and end date.</a:t>
            </a:r>
          </a:p>
        </p:txBody>
      </p:sp>
    </p:spTree>
    <p:extLst>
      <p:ext uri="{BB962C8B-B14F-4D97-AF65-F5344CB8AC3E}">
        <p14:creationId xmlns:p14="http://schemas.microsoft.com/office/powerpoint/2010/main" val="3708776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EAFCE-175D-469B-1BF7-D9160BF9DD40}"/>
              </a:ext>
            </a:extLst>
          </p:cNvPr>
          <p:cNvSpPr>
            <a:spLocks noGrp="1"/>
          </p:cNvSpPr>
          <p:nvPr>
            <p:ph type="title"/>
          </p:nvPr>
        </p:nvSpPr>
        <p:spPr/>
        <p:txBody>
          <a:bodyPr/>
          <a:lstStyle/>
          <a:p>
            <a:r>
              <a:rPr lang="en-IN" dirty="0"/>
              <a:t>Project details</a:t>
            </a:r>
          </a:p>
        </p:txBody>
      </p:sp>
      <p:sp>
        <p:nvSpPr>
          <p:cNvPr id="3" name="Content Placeholder 2">
            <a:extLst>
              <a:ext uri="{FF2B5EF4-FFF2-40B4-BE49-F238E27FC236}">
                <a16:creationId xmlns:a16="http://schemas.microsoft.com/office/drawing/2014/main" id="{B4262809-D5AD-314F-A128-A4532F1B14C0}"/>
              </a:ext>
            </a:extLst>
          </p:cNvPr>
          <p:cNvSpPr>
            <a:spLocks noGrp="1"/>
          </p:cNvSpPr>
          <p:nvPr>
            <p:ph idx="1"/>
          </p:nvPr>
        </p:nvSpPr>
        <p:spPr/>
        <p:txBody>
          <a:bodyPr/>
          <a:lstStyle/>
          <a:p>
            <a:r>
              <a:rPr lang="en-US" dirty="0"/>
              <a:t>The project details section is optional for creating an employee and should display current and all previous project history:</a:t>
            </a:r>
          </a:p>
          <a:p>
            <a:r>
              <a:rPr lang="en-IN" dirty="0"/>
              <a:t>The each project should contains Project code, Start and End Date, Client/Project name and reporting manager employee code/mail/</a:t>
            </a:r>
          </a:p>
          <a:p>
            <a:r>
              <a:rPr lang="en-IN" dirty="0"/>
              <a:t>All the fields to map one project for employee are mandatory.</a:t>
            </a:r>
          </a:p>
        </p:txBody>
      </p:sp>
    </p:spTree>
    <p:extLst>
      <p:ext uri="{BB962C8B-B14F-4D97-AF65-F5344CB8AC3E}">
        <p14:creationId xmlns:p14="http://schemas.microsoft.com/office/powerpoint/2010/main" val="3098575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72DA2-71CB-F29E-789E-AE25039334DC}"/>
              </a:ext>
            </a:extLst>
          </p:cNvPr>
          <p:cNvSpPr>
            <a:spLocks noGrp="1"/>
          </p:cNvSpPr>
          <p:nvPr>
            <p:ph type="title"/>
          </p:nvPr>
        </p:nvSpPr>
        <p:spPr/>
        <p:txBody>
          <a:bodyPr/>
          <a:lstStyle/>
          <a:p>
            <a:r>
              <a:rPr lang="en-IN" dirty="0"/>
              <a:t>Finance</a:t>
            </a:r>
          </a:p>
        </p:txBody>
      </p:sp>
      <p:sp>
        <p:nvSpPr>
          <p:cNvPr id="3" name="Content Placeholder 2">
            <a:extLst>
              <a:ext uri="{FF2B5EF4-FFF2-40B4-BE49-F238E27FC236}">
                <a16:creationId xmlns:a16="http://schemas.microsoft.com/office/drawing/2014/main" id="{0ED27451-27DE-6926-4F37-5B97EDE8BBCB}"/>
              </a:ext>
            </a:extLst>
          </p:cNvPr>
          <p:cNvSpPr>
            <a:spLocks noGrp="1"/>
          </p:cNvSpPr>
          <p:nvPr>
            <p:ph idx="1"/>
          </p:nvPr>
        </p:nvSpPr>
        <p:spPr/>
        <p:txBody>
          <a:bodyPr/>
          <a:lstStyle/>
          <a:p>
            <a:r>
              <a:rPr lang="en-IN" dirty="0"/>
              <a:t>The Finance section have below fields:</a:t>
            </a:r>
          </a:p>
          <a:p>
            <a:r>
              <a:rPr lang="en-IN" dirty="0"/>
              <a:t>Pan card,  Aadhar card, Bank Details – Bank Name, Branch and IFSC Code and CTC breakup.</a:t>
            </a:r>
          </a:p>
          <a:p>
            <a:r>
              <a:rPr lang="en-IN" dirty="0"/>
              <a:t>The employee should have option to download last 6 month payslips in PDF format and not required to show this functionality for admin.</a:t>
            </a:r>
          </a:p>
          <a:p>
            <a:r>
              <a:rPr lang="en-IN" dirty="0"/>
              <a:t>All the fields in Finance section are mandatory</a:t>
            </a:r>
          </a:p>
        </p:txBody>
      </p:sp>
    </p:spTree>
    <p:extLst>
      <p:ext uri="{BB962C8B-B14F-4D97-AF65-F5344CB8AC3E}">
        <p14:creationId xmlns:p14="http://schemas.microsoft.com/office/powerpoint/2010/main" val="850761850"/>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Dividend</Template>
  <TotalTime>343</TotalTime>
  <Words>601</Words>
  <Application>Microsoft Office PowerPoint</Application>
  <PresentationFormat>Widescreen</PresentationFormat>
  <Paragraphs>39</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Gill Sans MT</vt:lpstr>
      <vt:lpstr>Wingdings 2</vt:lpstr>
      <vt:lpstr>Dividend</vt:lpstr>
      <vt:lpstr>Employee Management System</vt:lpstr>
      <vt:lpstr>Modules</vt:lpstr>
      <vt:lpstr>Employee record</vt:lpstr>
      <vt:lpstr>Personal details</vt:lpstr>
      <vt:lpstr>Professional details</vt:lpstr>
      <vt:lpstr>Project details</vt:lpstr>
      <vt:lpstr>Finance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Ganesh Peela</dc:creator>
  <cp:lastModifiedBy>Ganesh Peela</cp:lastModifiedBy>
  <cp:revision>10</cp:revision>
  <dcterms:created xsi:type="dcterms:W3CDTF">2024-06-04T15:39:10Z</dcterms:created>
  <dcterms:modified xsi:type="dcterms:W3CDTF">2024-06-06T07:06:53Z</dcterms:modified>
</cp:coreProperties>
</file>