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F3B50BC-8BA0-4939-81F7-629F04FAFC66}" v="177" dt="2025-09-19T08:15:16.08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4182" autoAdjust="0"/>
  </p:normalViewPr>
  <p:slideViewPr>
    <p:cSldViewPr snapToGrid="0">
      <p:cViewPr varScale="1">
        <p:scale>
          <a:sx n="96" d="100"/>
          <a:sy n="96" d="100"/>
        </p:scale>
        <p:origin x="1146" y="3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Kershaw" userId="d143b73c3ca7b38d" providerId="LiveId" clId="{05BD6889-BF55-46D3-9103-A7CFCA941AA2}"/>
    <pc:docChg chg="undo redo custSel addSld delSld modSld sldOrd">
      <pc:chgData name="Sam Kershaw" userId="d143b73c3ca7b38d" providerId="LiveId" clId="{05BD6889-BF55-46D3-9103-A7CFCA941AA2}" dt="2025-09-19T12:07:27.394" v="2223" actId="20577"/>
      <pc:docMkLst>
        <pc:docMk/>
      </pc:docMkLst>
      <pc:sldChg chg="del ord">
        <pc:chgData name="Sam Kershaw" userId="d143b73c3ca7b38d" providerId="LiveId" clId="{05BD6889-BF55-46D3-9103-A7CFCA941AA2}" dt="2025-09-19T06:26:24.649" v="1735" actId="47"/>
        <pc:sldMkLst>
          <pc:docMk/>
          <pc:sldMk cId="2853949257" sldId="256"/>
        </pc:sldMkLst>
      </pc:sldChg>
      <pc:sldChg chg="addSp delSp modSp new mod modNotesTx">
        <pc:chgData name="Sam Kershaw" userId="d143b73c3ca7b38d" providerId="LiveId" clId="{05BD6889-BF55-46D3-9103-A7CFCA941AA2}" dt="2025-09-19T12:07:27.394" v="2223" actId="20577"/>
        <pc:sldMkLst>
          <pc:docMk/>
          <pc:sldMk cId="2768339608" sldId="257"/>
        </pc:sldMkLst>
        <pc:spChg chg="add mod">
          <ac:chgData name="Sam Kershaw" userId="d143b73c3ca7b38d" providerId="LiveId" clId="{05BD6889-BF55-46D3-9103-A7CFCA941AA2}" dt="2025-09-18T17:10:43.619" v="1323" actId="1076"/>
          <ac:spMkLst>
            <pc:docMk/>
            <pc:sldMk cId="2768339608" sldId="257"/>
            <ac:spMk id="3" creationId="{9E3EB535-CEE9-1767-08FF-8221749B73E7}"/>
          </ac:spMkLst>
        </pc:spChg>
        <pc:spChg chg="add del mod ord">
          <ac:chgData name="Sam Kershaw" userId="d143b73c3ca7b38d" providerId="LiveId" clId="{05BD6889-BF55-46D3-9103-A7CFCA941AA2}" dt="2025-09-19T08:10:24.092" v="2001" actId="14100"/>
          <ac:spMkLst>
            <pc:docMk/>
            <pc:sldMk cId="2768339608" sldId="257"/>
            <ac:spMk id="4" creationId="{331473C0-74BF-8FB2-98E6-866C486437A5}"/>
          </ac:spMkLst>
        </pc:spChg>
        <pc:spChg chg="add mod">
          <ac:chgData name="Sam Kershaw" userId="d143b73c3ca7b38d" providerId="LiveId" clId="{05BD6889-BF55-46D3-9103-A7CFCA941AA2}" dt="2025-09-19T08:10:31.312" v="2002" actId="14100"/>
          <ac:spMkLst>
            <pc:docMk/>
            <pc:sldMk cId="2768339608" sldId="257"/>
            <ac:spMk id="5" creationId="{20F524C9-721C-26BD-D0F6-5E2F8D702E31}"/>
          </ac:spMkLst>
        </pc:spChg>
        <pc:spChg chg="add mod">
          <ac:chgData name="Sam Kershaw" userId="d143b73c3ca7b38d" providerId="LiveId" clId="{05BD6889-BF55-46D3-9103-A7CFCA941AA2}" dt="2025-09-19T08:29:01.239" v="2196" actId="113"/>
          <ac:spMkLst>
            <pc:docMk/>
            <pc:sldMk cId="2768339608" sldId="257"/>
            <ac:spMk id="6" creationId="{6EA82FC2-5307-1100-E16F-E6BDCE84E54A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7" creationId="{D75C94C6-5E6E-45B2-BA5A-461B6EB6CF7E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8" creationId="{F6A0EA44-A187-7F8A-5392-D1DAF3D2467C}"/>
          </ac:spMkLst>
        </pc:spChg>
        <pc:spChg chg="add mod">
          <ac:chgData name="Sam Kershaw" userId="d143b73c3ca7b38d" providerId="LiveId" clId="{05BD6889-BF55-46D3-9103-A7CFCA941AA2}" dt="2025-09-18T17:10:34.295" v="1322" actId="465"/>
          <ac:spMkLst>
            <pc:docMk/>
            <pc:sldMk cId="2768339608" sldId="257"/>
            <ac:spMk id="9" creationId="{A6693D3A-F961-6E14-2390-F221F39E8D9E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0" creationId="{2601404F-9031-6559-C7A5-32F3C628726D}"/>
          </ac:spMkLst>
        </pc:spChg>
        <pc:spChg chg="add mod">
          <ac:chgData name="Sam Kershaw" userId="d143b73c3ca7b38d" providerId="LiveId" clId="{05BD6889-BF55-46D3-9103-A7CFCA941AA2}" dt="2025-09-19T08:07:55.013" v="1996" actId="6549"/>
          <ac:spMkLst>
            <pc:docMk/>
            <pc:sldMk cId="2768339608" sldId="257"/>
            <ac:spMk id="10" creationId="{C384F13A-9D56-659C-5A79-59928674AD12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1" creationId="{633210CB-92EB-1034-68B7-151B9E3663EC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2" creationId="{E009D790-2A1A-8B1B-3802-138B983CFD90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3" creationId="{F8EC57E9-E813-9A94-9D4A-A2B7F22F4DE6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4" creationId="{AEC7BFE0-4DC4-CDFF-5E54-AAF4698346E3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5" creationId="{F8CBF411-257F-432C-2CB3-A92E5005EF45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6" creationId="{07230F22-9D31-05DD-C0BA-6C3E068EAAB2}"/>
          </ac:spMkLst>
        </pc:spChg>
        <pc:spChg chg="add del mod">
          <ac:chgData name="Sam Kershaw" userId="d143b73c3ca7b38d" providerId="LiveId" clId="{05BD6889-BF55-46D3-9103-A7CFCA941AA2}" dt="2025-09-18T17:10:55.248" v="1325" actId="478"/>
          <ac:spMkLst>
            <pc:docMk/>
            <pc:sldMk cId="2768339608" sldId="257"/>
            <ac:spMk id="17" creationId="{AB23F4D8-42A1-F877-8995-C9A3165960A2}"/>
          </ac:spMkLst>
        </pc:spChg>
        <pc:spChg chg="add mod">
          <ac:chgData name="Sam Kershaw" userId="d143b73c3ca7b38d" providerId="LiveId" clId="{05BD6889-BF55-46D3-9103-A7CFCA941AA2}" dt="2025-09-19T07:37:23.175" v="1832" actId="1076"/>
          <ac:spMkLst>
            <pc:docMk/>
            <pc:sldMk cId="2768339608" sldId="257"/>
            <ac:spMk id="18" creationId="{AFBA6006-0562-D9D9-1187-F40CB08DB3A8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18" creationId="{D2598C93-8C32-41DF-8415-E681D5CB8A26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19" creationId="{6203A577-261A-FB7B-B83A-C8F84A6555E9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20" creationId="{BD5F2AD6-A497-DBEF-E509-83BF6F835748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21" creationId="{16A7F8FB-F6BE-E451-0A16-9C33D6875D53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22" creationId="{F61F155C-34E8-BBFE-9085-6A3A3C084FAA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23" creationId="{EFE23845-7B32-5108-9E8D-02D4CBFF6FC2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24" creationId="{F6AC7083-D59B-1896-EEAA-5CF12856A8C5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25" creationId="{6F59A8B3-327C-420E-0717-BB5EDF8F7D8B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26" creationId="{87C7E47C-04B2-14FD-9F84-4DA4ADC07081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27" creationId="{146D7AA7-B26D-FB3B-6614-00E8E6A3E904}"/>
          </ac:spMkLst>
        </pc:spChg>
        <pc:spChg chg="add mod">
          <ac:chgData name="Sam Kershaw" userId="d143b73c3ca7b38d" providerId="LiveId" clId="{05BD6889-BF55-46D3-9103-A7CFCA941AA2}" dt="2025-09-19T08:02:24.322" v="1953" actId="1076"/>
          <ac:spMkLst>
            <pc:docMk/>
            <pc:sldMk cId="2768339608" sldId="257"/>
            <ac:spMk id="27" creationId="{35F06643-90DD-8794-FCAC-D6FAA20F5952}"/>
          </ac:spMkLst>
        </pc:spChg>
        <pc:spChg chg="add mod">
          <ac:chgData name="Sam Kershaw" userId="d143b73c3ca7b38d" providerId="LiveId" clId="{05BD6889-BF55-46D3-9103-A7CFCA941AA2}" dt="2025-09-19T08:02:24.322" v="1953" actId="1076"/>
          <ac:spMkLst>
            <pc:docMk/>
            <pc:sldMk cId="2768339608" sldId="257"/>
            <ac:spMk id="28" creationId="{7F47D65E-A93D-5E14-1836-BA0FDB643DA5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28" creationId="{7F73A2F4-B83C-D18E-E16C-98F6CA251DA3}"/>
          </ac:spMkLst>
        </pc:spChg>
        <pc:spChg chg="add mod">
          <ac:chgData name="Sam Kershaw" userId="d143b73c3ca7b38d" providerId="LiveId" clId="{05BD6889-BF55-46D3-9103-A7CFCA941AA2}" dt="2025-09-19T07:41:12.832" v="1861" actId="20577"/>
          <ac:spMkLst>
            <pc:docMk/>
            <pc:sldMk cId="2768339608" sldId="257"/>
            <ac:spMk id="29" creationId="{276434AC-0DA4-6DD9-9D1D-979134903A6D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29" creationId="{D97045E7-3F44-B164-469F-1BA6AFBD5041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30" creationId="{86591BBD-74F7-6764-503F-49E3465A3940}"/>
          </ac:spMkLst>
        </pc:spChg>
        <pc:spChg chg="add del mod">
          <ac:chgData name="Sam Kershaw" userId="d143b73c3ca7b38d" providerId="LiveId" clId="{05BD6889-BF55-46D3-9103-A7CFCA941AA2}" dt="2025-09-19T07:40:42.208" v="1847" actId="478"/>
          <ac:spMkLst>
            <pc:docMk/>
            <pc:sldMk cId="2768339608" sldId="257"/>
            <ac:spMk id="30" creationId="{BF0734C5-A576-2934-8728-43069D6DC0B2}"/>
          </ac:spMkLst>
        </pc:spChg>
        <pc:spChg chg="add mod">
          <ac:chgData name="Sam Kershaw" userId="d143b73c3ca7b38d" providerId="LiveId" clId="{05BD6889-BF55-46D3-9103-A7CFCA941AA2}" dt="2025-09-19T07:41:22.992" v="1864" actId="20577"/>
          <ac:spMkLst>
            <pc:docMk/>
            <pc:sldMk cId="2768339608" sldId="257"/>
            <ac:spMk id="31" creationId="{D469B79C-DF41-7135-0D7D-694A1EB7F755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31" creationId="{EFB1A57E-C5A3-504E-31E0-5DB53F6F1AB5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32" creationId="{3FA2EC37-8AAE-6353-CFC4-F69B597D475F}"/>
          </ac:spMkLst>
        </pc:spChg>
        <pc:spChg chg="add mod">
          <ac:chgData name="Sam Kershaw" userId="d143b73c3ca7b38d" providerId="LiveId" clId="{05BD6889-BF55-46D3-9103-A7CFCA941AA2}" dt="2025-09-19T07:41:32.080" v="1866" actId="20577"/>
          <ac:spMkLst>
            <pc:docMk/>
            <pc:sldMk cId="2768339608" sldId="257"/>
            <ac:spMk id="32" creationId="{E3356095-CC94-CF51-C7BA-AB0B6AEBC37A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33" creationId="{593692C2-46FD-01D2-AD26-8E07556FB423}"/>
          </ac:spMkLst>
        </pc:spChg>
        <pc:spChg chg="add mod">
          <ac:chgData name="Sam Kershaw" userId="d143b73c3ca7b38d" providerId="LiveId" clId="{05BD6889-BF55-46D3-9103-A7CFCA941AA2}" dt="2025-09-19T07:41:49.473" v="1868" actId="1076"/>
          <ac:spMkLst>
            <pc:docMk/>
            <pc:sldMk cId="2768339608" sldId="257"/>
            <ac:spMk id="33" creationId="{7CDBF71E-0484-E3D3-2138-E0AB9C573E60}"/>
          </ac:spMkLst>
        </pc:spChg>
        <pc:spChg chg="add mod">
          <ac:chgData name="Sam Kershaw" userId="d143b73c3ca7b38d" providerId="LiveId" clId="{05BD6889-BF55-46D3-9103-A7CFCA941AA2}" dt="2025-09-19T07:41:58.350" v="1872" actId="20577"/>
          <ac:spMkLst>
            <pc:docMk/>
            <pc:sldMk cId="2768339608" sldId="257"/>
            <ac:spMk id="34" creationId="{79FA2726-FD23-A9AB-0199-D78F099DFF60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34" creationId="{AD5BC27A-6FC2-C1AF-56A4-A9D974081E55}"/>
          </ac:spMkLst>
        </pc:spChg>
        <pc:spChg chg="add del mod">
          <ac:chgData name="Sam Kershaw" userId="d143b73c3ca7b38d" providerId="LiveId" clId="{05BD6889-BF55-46D3-9103-A7CFCA941AA2}" dt="2025-09-18T18:49:36.508" v="1477" actId="478"/>
          <ac:spMkLst>
            <pc:docMk/>
            <pc:sldMk cId="2768339608" sldId="257"/>
            <ac:spMk id="35" creationId="{722C80FA-6D37-C7B8-8509-CE79A8608F5F}"/>
          </ac:spMkLst>
        </pc:spChg>
        <pc:spChg chg="add mod">
          <ac:chgData name="Sam Kershaw" userId="d143b73c3ca7b38d" providerId="LiveId" clId="{05BD6889-BF55-46D3-9103-A7CFCA941AA2}" dt="2025-09-18T17:19:43.097" v="1386" actId="1076"/>
          <ac:spMkLst>
            <pc:docMk/>
            <pc:sldMk cId="2768339608" sldId="257"/>
            <ac:spMk id="36" creationId="{F9C363FD-3F6F-EF7F-2319-150174B03BA2}"/>
          </ac:spMkLst>
        </pc:spChg>
        <pc:spChg chg="add del mod">
          <ac:chgData name="Sam Kershaw" userId="d143b73c3ca7b38d" providerId="LiveId" clId="{05BD6889-BF55-46D3-9103-A7CFCA941AA2}" dt="2025-09-19T07:21:37.594" v="1787" actId="478"/>
          <ac:spMkLst>
            <pc:docMk/>
            <pc:sldMk cId="2768339608" sldId="257"/>
            <ac:spMk id="38" creationId="{8D72EE1D-8F91-0B83-6AA4-EDD38E244241}"/>
          </ac:spMkLst>
        </pc:spChg>
        <pc:spChg chg="add mod">
          <ac:chgData name="Sam Kershaw" userId="d143b73c3ca7b38d" providerId="LiveId" clId="{05BD6889-BF55-46D3-9103-A7CFCA941AA2}" dt="2025-09-19T07:20:59.454" v="1785" actId="1076"/>
          <ac:spMkLst>
            <pc:docMk/>
            <pc:sldMk cId="2768339608" sldId="257"/>
            <ac:spMk id="39" creationId="{E4543120-5B70-421C-B3AD-78E3B32F7D35}"/>
          </ac:spMkLst>
        </pc:spChg>
        <pc:spChg chg="add mod">
          <ac:chgData name="Sam Kershaw" userId="d143b73c3ca7b38d" providerId="LiveId" clId="{05BD6889-BF55-46D3-9103-A7CFCA941AA2}" dt="2025-09-19T08:00:56.971" v="1933" actId="1076"/>
          <ac:spMkLst>
            <pc:docMk/>
            <pc:sldMk cId="2768339608" sldId="257"/>
            <ac:spMk id="40" creationId="{1744CD24-F6D5-630E-479D-7B7F7684C753}"/>
          </ac:spMkLst>
        </pc:spChg>
        <pc:spChg chg="add mod">
          <ac:chgData name="Sam Kershaw" userId="d143b73c3ca7b38d" providerId="LiveId" clId="{05BD6889-BF55-46D3-9103-A7CFCA941AA2}" dt="2025-09-18T18:51:14.224" v="1505" actId="20577"/>
          <ac:spMkLst>
            <pc:docMk/>
            <pc:sldMk cId="2768339608" sldId="257"/>
            <ac:spMk id="41" creationId="{DE94822E-851F-50D9-A620-ED355D692FE2}"/>
          </ac:spMkLst>
        </pc:spChg>
        <pc:spChg chg="add mod">
          <ac:chgData name="Sam Kershaw" userId="d143b73c3ca7b38d" providerId="LiveId" clId="{05BD6889-BF55-46D3-9103-A7CFCA941AA2}" dt="2025-09-19T07:37:10.731" v="1830" actId="1076"/>
          <ac:spMkLst>
            <pc:docMk/>
            <pc:sldMk cId="2768339608" sldId="257"/>
            <ac:spMk id="42" creationId="{F9139429-C768-2957-0626-E1FDBC1E9A80}"/>
          </ac:spMkLst>
        </pc:spChg>
        <pc:spChg chg="add mod">
          <ac:chgData name="Sam Kershaw" userId="d143b73c3ca7b38d" providerId="LiveId" clId="{05BD6889-BF55-46D3-9103-A7CFCA941AA2}" dt="2025-09-18T18:51:20.704" v="1509" actId="20577"/>
          <ac:spMkLst>
            <pc:docMk/>
            <pc:sldMk cId="2768339608" sldId="257"/>
            <ac:spMk id="43" creationId="{D353CAAD-D81A-E674-D5B2-19851EDC68ED}"/>
          </ac:spMkLst>
        </pc:spChg>
        <pc:spChg chg="add mod">
          <ac:chgData name="Sam Kershaw" userId="d143b73c3ca7b38d" providerId="LiveId" clId="{05BD6889-BF55-46D3-9103-A7CFCA941AA2}" dt="2025-09-19T07:37:10.731" v="1830" actId="1076"/>
          <ac:spMkLst>
            <pc:docMk/>
            <pc:sldMk cId="2768339608" sldId="257"/>
            <ac:spMk id="44" creationId="{754B0EFA-8192-DC06-11FA-BAD589FFC5BD}"/>
          </ac:spMkLst>
        </pc:spChg>
        <pc:spChg chg="add mod">
          <ac:chgData name="Sam Kershaw" userId="d143b73c3ca7b38d" providerId="LiveId" clId="{05BD6889-BF55-46D3-9103-A7CFCA941AA2}" dt="2025-09-18T18:51:31.915" v="1512" actId="20577"/>
          <ac:spMkLst>
            <pc:docMk/>
            <pc:sldMk cId="2768339608" sldId="257"/>
            <ac:spMk id="45" creationId="{9BB73ACA-5580-B07A-ED82-A50F80DEF0F6}"/>
          </ac:spMkLst>
        </pc:spChg>
        <pc:spChg chg="add mod">
          <ac:chgData name="Sam Kershaw" userId="d143b73c3ca7b38d" providerId="LiveId" clId="{05BD6889-BF55-46D3-9103-A7CFCA941AA2}" dt="2025-09-19T07:37:10.731" v="1830" actId="1076"/>
          <ac:spMkLst>
            <pc:docMk/>
            <pc:sldMk cId="2768339608" sldId="257"/>
            <ac:spMk id="46" creationId="{32875D88-0BC8-592E-792E-28424E6D9052}"/>
          </ac:spMkLst>
        </pc:spChg>
        <pc:spChg chg="add mod topLvl">
          <ac:chgData name="Sam Kershaw" userId="d143b73c3ca7b38d" providerId="LiveId" clId="{05BD6889-BF55-46D3-9103-A7CFCA941AA2}" dt="2025-09-19T07:46:19.891" v="1896" actId="207"/>
          <ac:spMkLst>
            <pc:docMk/>
            <pc:sldMk cId="2768339608" sldId="257"/>
            <ac:spMk id="47" creationId="{F3DF1F9C-1ACC-5C40-2C07-6242FD532D7F}"/>
          </ac:spMkLst>
        </pc:spChg>
        <pc:spChg chg="add mod topLvl">
          <ac:chgData name="Sam Kershaw" userId="d143b73c3ca7b38d" providerId="LiveId" clId="{05BD6889-BF55-46D3-9103-A7CFCA941AA2}" dt="2025-09-19T07:46:19.438" v="1895" actId="207"/>
          <ac:spMkLst>
            <pc:docMk/>
            <pc:sldMk cId="2768339608" sldId="257"/>
            <ac:spMk id="49" creationId="{F88004AB-5800-8C53-37A0-B92AB08A5B93}"/>
          </ac:spMkLst>
        </pc:spChg>
        <pc:spChg chg="add mod">
          <ac:chgData name="Sam Kershaw" userId="d143b73c3ca7b38d" providerId="LiveId" clId="{05BD6889-BF55-46D3-9103-A7CFCA941AA2}" dt="2025-09-19T07:36:23.269" v="1828" actId="1076"/>
          <ac:spMkLst>
            <pc:docMk/>
            <pc:sldMk cId="2768339608" sldId="257"/>
            <ac:spMk id="55" creationId="{BEA0AAD3-48D1-2453-5D80-CCE55ACEF6FC}"/>
          </ac:spMkLst>
        </pc:spChg>
        <pc:spChg chg="add mod">
          <ac:chgData name="Sam Kershaw" userId="d143b73c3ca7b38d" providerId="LiveId" clId="{05BD6889-BF55-46D3-9103-A7CFCA941AA2}" dt="2025-09-19T08:07:57.361" v="1997" actId="6549"/>
          <ac:spMkLst>
            <pc:docMk/>
            <pc:sldMk cId="2768339608" sldId="257"/>
            <ac:spMk id="56" creationId="{8D6DBF6B-A8EE-5E8B-1A94-C49ECA66F01C}"/>
          </ac:spMkLst>
        </pc:spChg>
        <pc:spChg chg="add del mod">
          <ac:chgData name="Sam Kershaw" userId="d143b73c3ca7b38d" providerId="LiveId" clId="{05BD6889-BF55-46D3-9103-A7CFCA941AA2}" dt="2025-09-19T08:08:07.597" v="1999"/>
          <ac:spMkLst>
            <pc:docMk/>
            <pc:sldMk cId="2768339608" sldId="257"/>
            <ac:spMk id="57" creationId="{F46768FE-E636-1D4F-0B74-B4DA1A2A1070}"/>
          </ac:spMkLst>
        </pc:spChg>
        <pc:spChg chg="add mod">
          <ac:chgData name="Sam Kershaw" userId="d143b73c3ca7b38d" providerId="LiveId" clId="{05BD6889-BF55-46D3-9103-A7CFCA941AA2}" dt="2025-09-19T08:07:34.547" v="1986" actId="1076"/>
          <ac:spMkLst>
            <pc:docMk/>
            <pc:sldMk cId="2768339608" sldId="257"/>
            <ac:spMk id="58" creationId="{EB1FB30B-B521-2BA9-41E9-51DE0D38C9BA}"/>
          </ac:spMkLst>
        </pc:spChg>
        <pc:spChg chg="add mod">
          <ac:chgData name="Sam Kershaw" userId="d143b73c3ca7b38d" providerId="LiveId" clId="{05BD6889-BF55-46D3-9103-A7CFCA941AA2}" dt="2025-09-19T07:37:10.731" v="1830" actId="1076"/>
          <ac:spMkLst>
            <pc:docMk/>
            <pc:sldMk cId="2768339608" sldId="257"/>
            <ac:spMk id="59" creationId="{C03CD364-F3D6-6447-FA15-DBD4BDDF79EC}"/>
          </ac:spMkLst>
        </pc:spChg>
        <pc:spChg chg="add mod">
          <ac:chgData name="Sam Kershaw" userId="d143b73c3ca7b38d" providerId="LiveId" clId="{05BD6889-BF55-46D3-9103-A7CFCA941AA2}" dt="2025-09-19T12:07:27.394" v="2223" actId="20577"/>
          <ac:spMkLst>
            <pc:docMk/>
            <pc:sldMk cId="2768339608" sldId="257"/>
            <ac:spMk id="60" creationId="{CDC5C132-86C9-375C-D4B6-2BB2788E20EE}"/>
          </ac:spMkLst>
        </pc:spChg>
        <pc:spChg chg="add del mod">
          <ac:chgData name="Sam Kershaw" userId="d143b73c3ca7b38d" providerId="LiveId" clId="{05BD6889-BF55-46D3-9103-A7CFCA941AA2}" dt="2025-09-18T17:09:20.893" v="1304" actId="478"/>
          <ac:spMkLst>
            <pc:docMk/>
            <pc:sldMk cId="2768339608" sldId="257"/>
            <ac:spMk id="62" creationId="{1443906E-15FA-B431-7E20-56BE40575E22}"/>
          </ac:spMkLst>
        </pc:spChg>
        <pc:spChg chg="add mod">
          <ac:chgData name="Sam Kershaw" userId="d143b73c3ca7b38d" providerId="LiveId" clId="{05BD6889-BF55-46D3-9103-A7CFCA941AA2}" dt="2025-09-19T08:18:40.173" v="2180" actId="120"/>
          <ac:spMkLst>
            <pc:docMk/>
            <pc:sldMk cId="2768339608" sldId="257"/>
            <ac:spMk id="62" creationId="{57E5210B-2E45-CE95-009F-673E4AC30D1D}"/>
          </ac:spMkLst>
        </pc:spChg>
        <pc:spChg chg="add mod">
          <ac:chgData name="Sam Kershaw" userId="d143b73c3ca7b38d" providerId="LiveId" clId="{05BD6889-BF55-46D3-9103-A7CFCA941AA2}" dt="2025-09-19T08:18:53.151" v="2183" actId="1076"/>
          <ac:spMkLst>
            <pc:docMk/>
            <pc:sldMk cId="2768339608" sldId="257"/>
            <ac:spMk id="63" creationId="{570C1D58-43FD-5E13-7B05-5A61266604CF}"/>
          </ac:spMkLst>
        </pc:spChg>
        <pc:spChg chg="add del mod">
          <ac:chgData name="Sam Kershaw" userId="d143b73c3ca7b38d" providerId="LiveId" clId="{05BD6889-BF55-46D3-9103-A7CFCA941AA2}" dt="2025-09-18T17:09:40.014" v="1306" actId="478"/>
          <ac:spMkLst>
            <pc:docMk/>
            <pc:sldMk cId="2768339608" sldId="257"/>
            <ac:spMk id="63" creationId="{A495D239-F939-12B5-2237-B14D9BDA06FB}"/>
          </ac:spMkLst>
        </pc:spChg>
        <pc:spChg chg="add del mod">
          <ac:chgData name="Sam Kershaw" userId="d143b73c3ca7b38d" providerId="LiveId" clId="{05BD6889-BF55-46D3-9103-A7CFCA941AA2}" dt="2025-09-19T08:04:28.121" v="1959" actId="1076"/>
          <ac:spMkLst>
            <pc:docMk/>
            <pc:sldMk cId="2768339608" sldId="257"/>
            <ac:spMk id="64" creationId="{5A94F1A7-2BC5-18EB-5CAE-A4AB9BC7F406}"/>
          </ac:spMkLst>
        </pc:spChg>
        <pc:spChg chg="add mod">
          <ac:chgData name="Sam Kershaw" userId="d143b73c3ca7b38d" providerId="LiveId" clId="{05BD6889-BF55-46D3-9103-A7CFCA941AA2}" dt="2025-09-18T19:11:49.144" v="1545" actId="1076"/>
          <ac:spMkLst>
            <pc:docMk/>
            <pc:sldMk cId="2768339608" sldId="257"/>
            <ac:spMk id="65" creationId="{E9DB213A-925D-F793-0DA9-7F52B4A84527}"/>
          </ac:spMkLst>
        </pc:spChg>
        <pc:spChg chg="add mod">
          <ac:chgData name="Sam Kershaw" userId="d143b73c3ca7b38d" providerId="LiveId" clId="{05BD6889-BF55-46D3-9103-A7CFCA941AA2}" dt="2025-09-19T12:07:11.029" v="2206" actId="20577"/>
          <ac:spMkLst>
            <pc:docMk/>
            <pc:sldMk cId="2768339608" sldId="257"/>
            <ac:spMk id="66" creationId="{19B5AB91-A6BD-F87E-D498-3ED83A871228}"/>
          </ac:spMkLst>
        </pc:spChg>
        <pc:spChg chg="add mod">
          <ac:chgData name="Sam Kershaw" userId="d143b73c3ca7b38d" providerId="LiveId" clId="{05BD6889-BF55-46D3-9103-A7CFCA941AA2}" dt="2025-09-19T12:07:21.207" v="2217" actId="20577"/>
          <ac:spMkLst>
            <pc:docMk/>
            <pc:sldMk cId="2768339608" sldId="257"/>
            <ac:spMk id="67" creationId="{62BCB696-2B45-3399-4B21-A4FE891CF574}"/>
          </ac:spMkLst>
        </pc:spChg>
        <pc:spChg chg="add del mod">
          <ac:chgData name="Sam Kershaw" userId="d143b73c3ca7b38d" providerId="LiveId" clId="{05BD6889-BF55-46D3-9103-A7CFCA941AA2}" dt="2025-09-18T17:09:40.014" v="1306" actId="478"/>
          <ac:spMkLst>
            <pc:docMk/>
            <pc:sldMk cId="2768339608" sldId="257"/>
            <ac:spMk id="106" creationId="{76B953D3-A85F-8F7A-8D4A-9BC26FF5A4BC}"/>
          </ac:spMkLst>
        </pc:spChg>
        <pc:spChg chg="add mod ord">
          <ac:chgData name="Sam Kershaw" userId="d143b73c3ca7b38d" providerId="LiveId" clId="{05BD6889-BF55-46D3-9103-A7CFCA941AA2}" dt="2025-09-18T17:19:43.097" v="1386" actId="1076"/>
          <ac:spMkLst>
            <pc:docMk/>
            <pc:sldMk cId="2768339608" sldId="257"/>
            <ac:spMk id="114" creationId="{1DC32709-1570-5CAE-5551-4163973CEB29}"/>
          </ac:spMkLst>
        </pc:spChg>
        <pc:spChg chg="add mod">
          <ac:chgData name="Sam Kershaw" userId="d143b73c3ca7b38d" providerId="LiveId" clId="{05BD6889-BF55-46D3-9103-A7CFCA941AA2}" dt="2025-09-19T08:04:42.013" v="1961" actId="1076"/>
          <ac:spMkLst>
            <pc:docMk/>
            <pc:sldMk cId="2768339608" sldId="257"/>
            <ac:spMk id="117" creationId="{66072BDB-CAAB-CABB-1454-56B8FB0B8115}"/>
          </ac:spMkLst>
        </pc:spChg>
        <pc:spChg chg="add mod">
          <ac:chgData name="Sam Kershaw" userId="d143b73c3ca7b38d" providerId="LiveId" clId="{05BD6889-BF55-46D3-9103-A7CFCA941AA2}" dt="2025-09-19T07:45:29.189" v="1884" actId="1076"/>
          <ac:spMkLst>
            <pc:docMk/>
            <pc:sldMk cId="2768339608" sldId="257"/>
            <ac:spMk id="119" creationId="{4B666F90-5574-55FA-8CA8-0167F5BF39D1}"/>
          </ac:spMkLst>
        </pc:spChg>
        <pc:spChg chg="add mod ord">
          <ac:chgData name="Sam Kershaw" userId="d143b73c3ca7b38d" providerId="LiveId" clId="{05BD6889-BF55-46D3-9103-A7CFCA941AA2}" dt="2025-09-18T17:19:43.097" v="1386" actId="1076"/>
          <ac:spMkLst>
            <pc:docMk/>
            <pc:sldMk cId="2768339608" sldId="257"/>
            <ac:spMk id="127" creationId="{20B76221-BD4B-BD04-F59B-5042A7953842}"/>
          </ac:spMkLst>
        </pc:spChg>
        <pc:spChg chg="add mod">
          <ac:chgData name="Sam Kershaw" userId="d143b73c3ca7b38d" providerId="LiveId" clId="{05BD6889-BF55-46D3-9103-A7CFCA941AA2}" dt="2025-09-19T07:37:10.731" v="1830" actId="1076"/>
          <ac:spMkLst>
            <pc:docMk/>
            <pc:sldMk cId="2768339608" sldId="257"/>
            <ac:spMk id="128" creationId="{33605E24-4FC8-F6F2-25B2-D30515CA87F2}"/>
          </ac:spMkLst>
        </pc:spChg>
        <pc:spChg chg="add mod">
          <ac:chgData name="Sam Kershaw" userId="d143b73c3ca7b38d" providerId="LiveId" clId="{05BD6889-BF55-46D3-9103-A7CFCA941AA2}" dt="2025-09-13T14:44:52.323" v="1158" actId="207"/>
          <ac:spMkLst>
            <pc:docMk/>
            <pc:sldMk cId="2768339608" sldId="257"/>
            <ac:spMk id="131" creationId="{BE1CC58E-BB11-EF2B-77DD-7B17C071BAB0}"/>
          </ac:spMkLst>
        </pc:spChg>
        <pc:spChg chg="add mod">
          <ac:chgData name="Sam Kershaw" userId="d143b73c3ca7b38d" providerId="LiveId" clId="{05BD6889-BF55-46D3-9103-A7CFCA941AA2}" dt="2025-09-19T08:05:27.182" v="1976" actId="14100"/>
          <ac:spMkLst>
            <pc:docMk/>
            <pc:sldMk cId="2768339608" sldId="257"/>
            <ac:spMk id="132" creationId="{35F7EFE8-1832-93ED-932E-DAE0CAF508A8}"/>
          </ac:spMkLst>
        </pc:spChg>
        <pc:spChg chg="add mod">
          <ac:chgData name="Sam Kershaw" userId="d143b73c3ca7b38d" providerId="LiveId" clId="{05BD6889-BF55-46D3-9103-A7CFCA941AA2}" dt="2025-09-19T08:00:48.328" v="1932" actId="1076"/>
          <ac:spMkLst>
            <pc:docMk/>
            <pc:sldMk cId="2768339608" sldId="257"/>
            <ac:spMk id="133" creationId="{49CC6601-BE8B-B3CB-7D1B-A4A5692CD793}"/>
          </ac:spMkLst>
        </pc:spChg>
        <pc:spChg chg="add del mod">
          <ac:chgData name="Sam Kershaw" userId="d143b73c3ca7b38d" providerId="LiveId" clId="{05BD6889-BF55-46D3-9103-A7CFCA941AA2}" dt="2025-09-19T07:35:50.004" v="1823" actId="21"/>
          <ac:spMkLst>
            <pc:docMk/>
            <pc:sldMk cId="2768339608" sldId="257"/>
            <ac:spMk id="141" creationId="{AFBA6006-0562-D9D9-1187-F40CB08DB3A8}"/>
          </ac:spMkLst>
        </pc:spChg>
        <pc:spChg chg="add mod">
          <ac:chgData name="Sam Kershaw" userId="d143b73c3ca7b38d" providerId="LiveId" clId="{05BD6889-BF55-46D3-9103-A7CFCA941AA2}" dt="2025-09-18T17:19:43.097" v="1386" actId="1076"/>
          <ac:spMkLst>
            <pc:docMk/>
            <pc:sldMk cId="2768339608" sldId="257"/>
            <ac:spMk id="146" creationId="{53565773-0B24-438D-7CE6-46B6AA837A2C}"/>
          </ac:spMkLst>
        </pc:spChg>
        <pc:spChg chg="add mod">
          <ac:chgData name="Sam Kershaw" userId="d143b73c3ca7b38d" providerId="LiveId" clId="{05BD6889-BF55-46D3-9103-A7CFCA941AA2}" dt="2025-09-19T07:20:59.454" v="1785" actId="1076"/>
          <ac:spMkLst>
            <pc:docMk/>
            <pc:sldMk cId="2768339608" sldId="257"/>
            <ac:spMk id="147" creationId="{B6726874-6C60-3F75-14A5-5CA5369AA366}"/>
          </ac:spMkLst>
        </pc:spChg>
        <pc:spChg chg="add mod">
          <ac:chgData name="Sam Kershaw" userId="d143b73c3ca7b38d" providerId="LiveId" clId="{05BD6889-BF55-46D3-9103-A7CFCA941AA2}" dt="2025-09-19T07:37:10.731" v="1830" actId="1076"/>
          <ac:spMkLst>
            <pc:docMk/>
            <pc:sldMk cId="2768339608" sldId="257"/>
            <ac:spMk id="148" creationId="{7D46CAC6-682E-E207-ABAD-25DBC6CEBAEA}"/>
          </ac:spMkLst>
        </pc:spChg>
        <pc:spChg chg="add mod">
          <ac:chgData name="Sam Kershaw" userId="d143b73c3ca7b38d" providerId="LiveId" clId="{05BD6889-BF55-46D3-9103-A7CFCA941AA2}" dt="2025-09-19T07:37:10.731" v="1830" actId="1076"/>
          <ac:spMkLst>
            <pc:docMk/>
            <pc:sldMk cId="2768339608" sldId="257"/>
            <ac:spMk id="149" creationId="{F3BC34A8-66A9-465B-F08E-320E2638598B}"/>
          </ac:spMkLst>
        </pc:spChg>
        <pc:spChg chg="add mod">
          <ac:chgData name="Sam Kershaw" userId="d143b73c3ca7b38d" providerId="LiveId" clId="{05BD6889-BF55-46D3-9103-A7CFCA941AA2}" dt="2025-09-19T07:20:59.454" v="1785" actId="1076"/>
          <ac:spMkLst>
            <pc:docMk/>
            <pc:sldMk cId="2768339608" sldId="257"/>
            <ac:spMk id="150" creationId="{D432C181-E784-8CA4-2CAC-05530801C7CF}"/>
          </ac:spMkLst>
        </pc:spChg>
        <pc:spChg chg="add del mod">
          <ac:chgData name="Sam Kershaw" userId="d143b73c3ca7b38d" providerId="LiveId" clId="{05BD6889-BF55-46D3-9103-A7CFCA941AA2}" dt="2025-09-19T07:39:25.798" v="1839" actId="478"/>
          <ac:spMkLst>
            <pc:docMk/>
            <pc:sldMk cId="2768339608" sldId="257"/>
            <ac:spMk id="151" creationId="{CC4FD31E-2E98-5B6C-78F6-43E5D538E8B8}"/>
          </ac:spMkLst>
        </pc:spChg>
        <pc:spChg chg="add del mod">
          <ac:chgData name="Sam Kershaw" userId="d143b73c3ca7b38d" providerId="LiveId" clId="{05BD6889-BF55-46D3-9103-A7CFCA941AA2}" dt="2025-09-19T07:39:30.029" v="1840" actId="478"/>
          <ac:spMkLst>
            <pc:docMk/>
            <pc:sldMk cId="2768339608" sldId="257"/>
            <ac:spMk id="152" creationId="{466A2DE4-6F2A-3365-E1EA-A405E7AD88F7}"/>
          </ac:spMkLst>
        </pc:spChg>
        <pc:spChg chg="add del mod">
          <ac:chgData name="Sam Kershaw" userId="d143b73c3ca7b38d" providerId="LiveId" clId="{05BD6889-BF55-46D3-9103-A7CFCA941AA2}" dt="2025-09-19T07:35:50.004" v="1823" actId="21"/>
          <ac:spMkLst>
            <pc:docMk/>
            <pc:sldMk cId="2768339608" sldId="257"/>
            <ac:spMk id="154" creationId="{35F06643-90DD-8794-FCAC-D6FAA20F5952}"/>
          </ac:spMkLst>
        </pc:spChg>
        <pc:spChg chg="add del mod">
          <ac:chgData name="Sam Kershaw" userId="d143b73c3ca7b38d" providerId="LiveId" clId="{05BD6889-BF55-46D3-9103-A7CFCA941AA2}" dt="2025-09-19T08:02:08.546" v="1952" actId="478"/>
          <ac:spMkLst>
            <pc:docMk/>
            <pc:sldMk cId="2768339608" sldId="257"/>
            <ac:spMk id="155" creationId="{1FCD8217-A5C7-56BA-A3D6-60453FF22DC4}"/>
          </ac:spMkLst>
        </pc:spChg>
        <pc:spChg chg="add del mod">
          <ac:chgData name="Sam Kershaw" userId="d143b73c3ca7b38d" providerId="LiveId" clId="{05BD6889-BF55-46D3-9103-A7CFCA941AA2}" dt="2025-09-19T08:02:07.607" v="1951" actId="478"/>
          <ac:spMkLst>
            <pc:docMk/>
            <pc:sldMk cId="2768339608" sldId="257"/>
            <ac:spMk id="156" creationId="{0C58BB78-7B03-ED1C-521A-2D38D10F87E4}"/>
          </ac:spMkLst>
        </pc:spChg>
        <pc:spChg chg="add del mod">
          <ac:chgData name="Sam Kershaw" userId="d143b73c3ca7b38d" providerId="LiveId" clId="{05BD6889-BF55-46D3-9103-A7CFCA941AA2}" dt="2025-09-19T08:02:06.199" v="1950" actId="478"/>
          <ac:spMkLst>
            <pc:docMk/>
            <pc:sldMk cId="2768339608" sldId="257"/>
            <ac:spMk id="157" creationId="{7C192618-BAB1-0C81-75CF-716F785E38CA}"/>
          </ac:spMkLst>
        </pc:spChg>
        <pc:spChg chg="add del mod">
          <ac:chgData name="Sam Kershaw" userId="d143b73c3ca7b38d" providerId="LiveId" clId="{05BD6889-BF55-46D3-9103-A7CFCA941AA2}" dt="2025-09-19T07:35:50.004" v="1823" actId="21"/>
          <ac:spMkLst>
            <pc:docMk/>
            <pc:sldMk cId="2768339608" sldId="257"/>
            <ac:spMk id="158" creationId="{7F47D65E-A93D-5E14-1836-BA0FDB643DA5}"/>
          </ac:spMkLst>
        </pc:spChg>
        <pc:inkChg chg="add mod">
          <ac:chgData name="Sam Kershaw" userId="d143b73c3ca7b38d" providerId="LiveId" clId="{05BD6889-BF55-46D3-9103-A7CFCA941AA2}" dt="2025-09-19T08:03:25.927" v="1955" actId="14100"/>
          <ac:inkMkLst>
            <pc:docMk/>
            <pc:sldMk cId="2768339608" sldId="257"/>
            <ac:inkMk id="17" creationId="{2BB5D301-C641-12B9-0C31-69B6A16A7C63}"/>
          </ac:inkMkLst>
        </pc:inkChg>
        <pc:inkChg chg="add del mod">
          <ac:chgData name="Sam Kershaw" userId="d143b73c3ca7b38d" providerId="LiveId" clId="{05BD6889-BF55-46D3-9103-A7CFCA941AA2}" dt="2025-09-19T07:35:50.004" v="1823" actId="21"/>
          <ac:inkMkLst>
            <pc:docMk/>
            <pc:sldMk cId="2768339608" sldId="257"/>
            <ac:inkMk id="139" creationId="{2BB5D301-C641-12B9-0C31-69B6A16A7C63}"/>
          </ac:inkMkLst>
        </pc:inkChg>
        <pc:cxnChg chg="add mod">
          <ac:chgData name="Sam Kershaw" userId="d143b73c3ca7b38d" providerId="LiveId" clId="{05BD6889-BF55-46D3-9103-A7CFCA941AA2}" dt="2025-09-19T07:42:51.684" v="1876" actId="14100"/>
          <ac:cxnSpMkLst>
            <pc:docMk/>
            <pc:sldMk cId="2768339608" sldId="257"/>
            <ac:cxnSpMk id="8" creationId="{0238AAA3-29D6-37CD-3C65-0F916E5801F6}"/>
          </ac:cxnSpMkLst>
        </pc:cxnChg>
        <pc:cxnChg chg="add mod">
          <ac:chgData name="Sam Kershaw" userId="d143b73c3ca7b38d" providerId="LiveId" clId="{05BD6889-BF55-46D3-9103-A7CFCA941AA2}" dt="2025-09-19T08:10:16.540" v="2000" actId="14100"/>
          <ac:cxnSpMkLst>
            <pc:docMk/>
            <pc:sldMk cId="2768339608" sldId="257"/>
            <ac:cxnSpMk id="12" creationId="{9E48A676-3959-BDB1-2D59-DEE2954A401E}"/>
          </ac:cxnSpMkLst>
        </pc:cxnChg>
        <pc:cxnChg chg="add mod">
          <ac:chgData name="Sam Kershaw" userId="d143b73c3ca7b38d" providerId="LiveId" clId="{05BD6889-BF55-46D3-9103-A7CFCA941AA2}" dt="2025-09-19T07:36:09.771" v="1826" actId="1076"/>
          <ac:cxnSpMkLst>
            <pc:docMk/>
            <pc:sldMk cId="2768339608" sldId="257"/>
            <ac:cxnSpMk id="15" creationId="{D13341D3-5BE6-E506-8F47-27AB514F1542}"/>
          </ac:cxnSpMkLst>
        </pc:cxnChg>
        <pc:cxnChg chg="add mod">
          <ac:chgData name="Sam Kershaw" userId="d143b73c3ca7b38d" providerId="LiveId" clId="{05BD6889-BF55-46D3-9103-A7CFCA941AA2}" dt="2025-09-19T07:36:09.771" v="1826" actId="1076"/>
          <ac:cxnSpMkLst>
            <pc:docMk/>
            <pc:sldMk cId="2768339608" sldId="257"/>
            <ac:cxnSpMk id="16" creationId="{A67D6ED6-729E-52FB-3BDA-E6253CE805ED}"/>
          </ac:cxnSpMkLst>
        </pc:cxnChg>
        <pc:cxnChg chg="add mod">
          <ac:chgData name="Sam Kershaw" userId="d143b73c3ca7b38d" providerId="LiveId" clId="{05BD6889-BF55-46D3-9103-A7CFCA941AA2}" dt="2025-09-19T07:40:52.701" v="1852" actId="1076"/>
          <ac:cxnSpMkLst>
            <pc:docMk/>
            <pc:sldMk cId="2768339608" sldId="257"/>
            <ac:cxnSpMk id="35" creationId="{B190A6EE-DC33-2CAB-485C-4FF69D5BAA87}"/>
          </ac:cxnSpMkLst>
        </pc:cxnChg>
        <pc:cxnChg chg="add mod">
          <ac:chgData name="Sam Kershaw" userId="d143b73c3ca7b38d" providerId="LiveId" clId="{05BD6889-BF55-46D3-9103-A7CFCA941AA2}" dt="2025-09-19T07:40:50.061" v="1851"/>
          <ac:cxnSpMkLst>
            <pc:docMk/>
            <pc:sldMk cId="2768339608" sldId="257"/>
            <ac:cxnSpMk id="36" creationId="{A4FFC1B2-874F-500E-701F-0B0C3C9394DD}"/>
          </ac:cxnSpMkLst>
        </pc:cxnChg>
        <pc:cxnChg chg="add del mod">
          <ac:chgData name="Sam Kershaw" userId="d143b73c3ca7b38d" providerId="LiveId" clId="{05BD6889-BF55-46D3-9103-A7CFCA941AA2}" dt="2025-09-19T07:22:15.720" v="1791" actId="14100"/>
          <ac:cxnSpMkLst>
            <pc:docMk/>
            <pc:sldMk cId="2768339608" sldId="257"/>
            <ac:cxnSpMk id="37" creationId="{D640C659-A35E-CFD4-BDC9-3383D1BA58CC}"/>
          </ac:cxnSpMkLst>
        </pc:cxnChg>
        <pc:cxnChg chg="add mod">
          <ac:chgData name="Sam Kershaw" userId="d143b73c3ca7b38d" providerId="LiveId" clId="{05BD6889-BF55-46D3-9103-A7CFCA941AA2}" dt="2025-09-19T07:40:57.224" v="1854" actId="1076"/>
          <ac:cxnSpMkLst>
            <pc:docMk/>
            <pc:sldMk cId="2768339608" sldId="257"/>
            <ac:cxnSpMk id="48" creationId="{D984E6AC-CD71-AA2C-D563-F0F0788FFBE5}"/>
          </ac:cxnSpMkLst>
        </pc:cxnChg>
        <pc:cxnChg chg="add mod">
          <ac:chgData name="Sam Kershaw" userId="d143b73c3ca7b38d" providerId="LiveId" clId="{05BD6889-BF55-46D3-9103-A7CFCA941AA2}" dt="2025-09-19T07:41:06.525" v="1858" actId="1076"/>
          <ac:cxnSpMkLst>
            <pc:docMk/>
            <pc:sldMk cId="2768339608" sldId="257"/>
            <ac:cxnSpMk id="50" creationId="{FEA87C93-6EFC-0372-C493-78E9F96DA9C7}"/>
          </ac:cxnSpMkLst>
        </pc:cxnChg>
        <pc:cxnChg chg="add mod">
          <ac:chgData name="Sam Kershaw" userId="d143b73c3ca7b38d" providerId="LiveId" clId="{05BD6889-BF55-46D3-9103-A7CFCA941AA2}" dt="2025-09-19T07:41:03.724" v="1857" actId="1076"/>
          <ac:cxnSpMkLst>
            <pc:docMk/>
            <pc:sldMk cId="2768339608" sldId="257"/>
            <ac:cxnSpMk id="51" creationId="{F77C54F3-262F-BA72-F6E7-FDD54384548A}"/>
          </ac:cxnSpMkLst>
        </pc:cxnChg>
        <pc:cxnChg chg="add del mod ord">
          <ac:chgData name="Sam Kershaw" userId="d143b73c3ca7b38d" providerId="LiveId" clId="{05BD6889-BF55-46D3-9103-A7CFCA941AA2}" dt="2025-09-18T17:09:01.363" v="1302" actId="478"/>
          <ac:cxnSpMkLst>
            <pc:docMk/>
            <pc:sldMk cId="2768339608" sldId="257"/>
            <ac:cxnSpMk id="58" creationId="{00810B51-A668-6F64-B0F8-BB9150D019B0}"/>
          </ac:cxnSpMkLst>
        </pc:cxnChg>
        <pc:cxnChg chg="add mod">
          <ac:chgData name="Sam Kershaw" userId="d143b73c3ca7b38d" providerId="LiveId" clId="{05BD6889-BF55-46D3-9103-A7CFCA941AA2}" dt="2025-09-13T13:52:12.890" v="735" actId="1076"/>
          <ac:cxnSpMkLst>
            <pc:docMk/>
            <pc:sldMk cId="2768339608" sldId="257"/>
            <ac:cxnSpMk id="68" creationId="{7990E88B-A755-A923-742F-8C98708D19D4}"/>
          </ac:cxnSpMkLst>
        </pc:cxnChg>
        <pc:cxnChg chg="add del mod">
          <ac:chgData name="Sam Kershaw" userId="d143b73c3ca7b38d" providerId="LiveId" clId="{05BD6889-BF55-46D3-9103-A7CFCA941AA2}" dt="2025-09-18T18:50:05.393" v="1480" actId="478"/>
          <ac:cxnSpMkLst>
            <pc:docMk/>
            <pc:sldMk cId="2768339608" sldId="257"/>
            <ac:cxnSpMk id="94" creationId="{789F92EB-CF83-6DCA-3B09-CD62B1233A0F}"/>
          </ac:cxnSpMkLst>
        </pc:cxnChg>
        <pc:cxnChg chg="add del mod">
          <ac:chgData name="Sam Kershaw" userId="d143b73c3ca7b38d" providerId="LiveId" clId="{05BD6889-BF55-46D3-9103-A7CFCA941AA2}" dt="2025-09-18T18:49:16.454" v="1471" actId="478"/>
          <ac:cxnSpMkLst>
            <pc:docMk/>
            <pc:sldMk cId="2768339608" sldId="257"/>
            <ac:cxnSpMk id="95" creationId="{EE326D00-7B19-FE13-F0DA-8B6A704F7084}"/>
          </ac:cxnSpMkLst>
        </pc:cxnChg>
        <pc:cxnChg chg="add del mod">
          <ac:chgData name="Sam Kershaw" userId="d143b73c3ca7b38d" providerId="LiveId" clId="{05BD6889-BF55-46D3-9103-A7CFCA941AA2}" dt="2025-09-18T18:50:05.393" v="1480" actId="478"/>
          <ac:cxnSpMkLst>
            <pc:docMk/>
            <pc:sldMk cId="2768339608" sldId="257"/>
            <ac:cxnSpMk id="96" creationId="{397975BF-D590-C39C-DE71-6A99FD648589}"/>
          </ac:cxnSpMkLst>
        </pc:cxnChg>
        <pc:cxnChg chg="add del mod">
          <ac:chgData name="Sam Kershaw" userId="d143b73c3ca7b38d" providerId="LiveId" clId="{05BD6889-BF55-46D3-9103-A7CFCA941AA2}" dt="2025-09-18T18:49:16.454" v="1471" actId="478"/>
          <ac:cxnSpMkLst>
            <pc:docMk/>
            <pc:sldMk cId="2768339608" sldId="257"/>
            <ac:cxnSpMk id="97" creationId="{D086197A-0430-236B-888A-89BF5E286172}"/>
          </ac:cxnSpMkLst>
        </pc:cxnChg>
        <pc:cxnChg chg="add del mod">
          <ac:chgData name="Sam Kershaw" userId="d143b73c3ca7b38d" providerId="LiveId" clId="{05BD6889-BF55-46D3-9103-A7CFCA941AA2}" dt="2025-09-18T18:50:05.393" v="1480" actId="478"/>
          <ac:cxnSpMkLst>
            <pc:docMk/>
            <pc:sldMk cId="2768339608" sldId="257"/>
            <ac:cxnSpMk id="98" creationId="{827008C2-03C2-7B64-ACB2-B8CF82A1F4AE}"/>
          </ac:cxnSpMkLst>
        </pc:cxnChg>
        <pc:cxnChg chg="add del mod">
          <ac:chgData name="Sam Kershaw" userId="d143b73c3ca7b38d" providerId="LiveId" clId="{05BD6889-BF55-46D3-9103-A7CFCA941AA2}" dt="2025-09-18T18:49:34.182" v="1474" actId="478"/>
          <ac:cxnSpMkLst>
            <pc:docMk/>
            <pc:sldMk cId="2768339608" sldId="257"/>
            <ac:cxnSpMk id="99" creationId="{92B40E1D-799A-802A-A062-6C2642550CDA}"/>
          </ac:cxnSpMkLst>
        </pc:cxnChg>
        <pc:cxnChg chg="add del mod">
          <ac:chgData name="Sam Kershaw" userId="d143b73c3ca7b38d" providerId="LiveId" clId="{05BD6889-BF55-46D3-9103-A7CFCA941AA2}" dt="2025-09-18T18:50:05.393" v="1480" actId="478"/>
          <ac:cxnSpMkLst>
            <pc:docMk/>
            <pc:sldMk cId="2768339608" sldId="257"/>
            <ac:cxnSpMk id="100" creationId="{1013BFFB-C019-5148-9106-84EE98373BA7}"/>
          </ac:cxnSpMkLst>
        </pc:cxnChg>
        <pc:cxnChg chg="add del mod">
          <ac:chgData name="Sam Kershaw" userId="d143b73c3ca7b38d" providerId="LiveId" clId="{05BD6889-BF55-46D3-9103-A7CFCA941AA2}" dt="2025-09-18T18:49:16.454" v="1471" actId="478"/>
          <ac:cxnSpMkLst>
            <pc:docMk/>
            <pc:sldMk cId="2768339608" sldId="257"/>
            <ac:cxnSpMk id="101" creationId="{A27B542D-FE60-AFDD-B36A-842D337F268C}"/>
          </ac:cxnSpMkLst>
        </pc:cxnChg>
        <pc:cxnChg chg="add del mod">
          <ac:chgData name="Sam Kershaw" userId="d143b73c3ca7b38d" providerId="LiveId" clId="{05BD6889-BF55-46D3-9103-A7CFCA941AA2}" dt="2025-09-18T18:50:05.393" v="1480" actId="478"/>
          <ac:cxnSpMkLst>
            <pc:docMk/>
            <pc:sldMk cId="2768339608" sldId="257"/>
            <ac:cxnSpMk id="102" creationId="{25ADA931-A75A-E2B2-C8A1-1361E084B9F1}"/>
          </ac:cxnSpMkLst>
        </pc:cxnChg>
        <pc:cxnChg chg="add del mod">
          <ac:chgData name="Sam Kershaw" userId="d143b73c3ca7b38d" providerId="LiveId" clId="{05BD6889-BF55-46D3-9103-A7CFCA941AA2}" dt="2025-09-18T18:49:16.454" v="1471" actId="478"/>
          <ac:cxnSpMkLst>
            <pc:docMk/>
            <pc:sldMk cId="2768339608" sldId="257"/>
            <ac:cxnSpMk id="103" creationId="{70A3CCD5-A7AE-C890-D6C5-B53748A7CF83}"/>
          </ac:cxnSpMkLst>
        </pc:cxnChg>
        <pc:cxnChg chg="add del mod">
          <ac:chgData name="Sam Kershaw" userId="d143b73c3ca7b38d" providerId="LiveId" clId="{05BD6889-BF55-46D3-9103-A7CFCA941AA2}" dt="2025-09-18T18:50:05.393" v="1480" actId="478"/>
          <ac:cxnSpMkLst>
            <pc:docMk/>
            <pc:sldMk cId="2768339608" sldId="257"/>
            <ac:cxnSpMk id="104" creationId="{497B55D4-DD6E-146D-B14A-47DA67E89AC7}"/>
          </ac:cxnSpMkLst>
        </pc:cxnChg>
        <pc:cxnChg chg="add del mod">
          <ac:chgData name="Sam Kershaw" userId="d143b73c3ca7b38d" providerId="LiveId" clId="{05BD6889-BF55-46D3-9103-A7CFCA941AA2}" dt="2025-09-19T07:39:01.095" v="1837" actId="478"/>
          <ac:cxnSpMkLst>
            <pc:docMk/>
            <pc:sldMk cId="2768339608" sldId="257"/>
            <ac:cxnSpMk id="105" creationId="{4E752533-EC33-349F-A058-1BCB99B105A4}"/>
          </ac:cxnSpMkLst>
        </pc:cxnChg>
        <pc:cxnChg chg="add mod">
          <ac:chgData name="Sam Kershaw" userId="d143b73c3ca7b38d" providerId="LiveId" clId="{05BD6889-BF55-46D3-9103-A7CFCA941AA2}" dt="2025-09-13T14:00:03.407" v="791" actId="1076"/>
          <ac:cxnSpMkLst>
            <pc:docMk/>
            <pc:sldMk cId="2768339608" sldId="257"/>
            <ac:cxnSpMk id="108" creationId="{1A89490B-A9D5-8A8F-E7D7-7E29958DA6D8}"/>
          </ac:cxnSpMkLst>
        </pc:cxnChg>
        <pc:cxnChg chg="add mod">
          <ac:chgData name="Sam Kershaw" userId="d143b73c3ca7b38d" providerId="LiveId" clId="{05BD6889-BF55-46D3-9103-A7CFCA941AA2}" dt="2025-09-13T14:07:50.198" v="899" actId="1076"/>
          <ac:cxnSpMkLst>
            <pc:docMk/>
            <pc:sldMk cId="2768339608" sldId="257"/>
            <ac:cxnSpMk id="109" creationId="{02A7A7E8-B852-8341-4CC8-E791D87BBC98}"/>
          </ac:cxnSpMkLst>
        </pc:cxnChg>
        <pc:cxnChg chg="add mod">
          <ac:chgData name="Sam Kershaw" userId="d143b73c3ca7b38d" providerId="LiveId" clId="{05BD6889-BF55-46D3-9103-A7CFCA941AA2}" dt="2025-09-19T07:40:46.991" v="1849" actId="1076"/>
          <ac:cxnSpMkLst>
            <pc:docMk/>
            <pc:sldMk cId="2768339608" sldId="257"/>
            <ac:cxnSpMk id="110" creationId="{A50B38F8-DF50-8F06-83EE-A330EB5441B6}"/>
          </ac:cxnSpMkLst>
        </pc:cxnChg>
        <pc:cxnChg chg="add mod">
          <ac:chgData name="Sam Kershaw" userId="d143b73c3ca7b38d" providerId="LiveId" clId="{05BD6889-BF55-46D3-9103-A7CFCA941AA2}" dt="2025-09-13T14:08:06.809" v="904" actId="1076"/>
          <ac:cxnSpMkLst>
            <pc:docMk/>
            <pc:sldMk cId="2768339608" sldId="257"/>
            <ac:cxnSpMk id="111" creationId="{72A6F877-E4F5-C665-B9D5-297ED60D9A17}"/>
          </ac:cxnSpMkLst>
        </pc:cxnChg>
        <pc:cxnChg chg="add mod">
          <ac:chgData name="Sam Kershaw" userId="d143b73c3ca7b38d" providerId="LiveId" clId="{05BD6889-BF55-46D3-9103-A7CFCA941AA2}" dt="2025-09-13T14:08:08.687" v="905" actId="1076"/>
          <ac:cxnSpMkLst>
            <pc:docMk/>
            <pc:sldMk cId="2768339608" sldId="257"/>
            <ac:cxnSpMk id="112" creationId="{5F9C4D8D-D2C2-37F2-E01E-0ED724783B93}"/>
          </ac:cxnSpMkLst>
        </pc:cxnChg>
        <pc:cxnChg chg="add del mod">
          <ac:chgData name="Sam Kershaw" userId="d143b73c3ca7b38d" providerId="LiveId" clId="{05BD6889-BF55-46D3-9103-A7CFCA941AA2}" dt="2025-09-19T07:39:05.985" v="1838" actId="478"/>
          <ac:cxnSpMkLst>
            <pc:docMk/>
            <pc:sldMk cId="2768339608" sldId="257"/>
            <ac:cxnSpMk id="116" creationId="{FEE1BC64-F530-752B-3B07-817675C796ED}"/>
          </ac:cxnSpMkLst>
        </pc:cxnChg>
        <pc:cxnChg chg="add del mod">
          <ac:chgData name="Sam Kershaw" userId="d143b73c3ca7b38d" providerId="LiveId" clId="{05BD6889-BF55-46D3-9103-A7CFCA941AA2}" dt="2025-09-19T07:26:33.537" v="1793" actId="478"/>
          <ac:cxnSpMkLst>
            <pc:docMk/>
            <pc:sldMk cId="2768339608" sldId="257"/>
            <ac:cxnSpMk id="130" creationId="{1398D763-BA43-6175-06AA-843E510AFAC8}"/>
          </ac:cxnSpMkLst>
        </pc:cxnChg>
        <pc:cxnChg chg="add del mod">
          <ac:chgData name="Sam Kershaw" userId="d143b73c3ca7b38d" providerId="LiveId" clId="{05BD6889-BF55-46D3-9103-A7CFCA941AA2}" dt="2025-09-19T07:35:50.004" v="1823" actId="21"/>
          <ac:cxnSpMkLst>
            <pc:docMk/>
            <pc:sldMk cId="2768339608" sldId="257"/>
            <ac:cxnSpMk id="136" creationId="{D13341D3-5BE6-E506-8F47-27AB514F1542}"/>
          </ac:cxnSpMkLst>
        </pc:cxnChg>
        <pc:cxnChg chg="add del mod">
          <ac:chgData name="Sam Kershaw" userId="d143b73c3ca7b38d" providerId="LiveId" clId="{05BD6889-BF55-46D3-9103-A7CFCA941AA2}" dt="2025-09-19T07:35:50.004" v="1823" actId="21"/>
          <ac:cxnSpMkLst>
            <pc:docMk/>
            <pc:sldMk cId="2768339608" sldId="257"/>
            <ac:cxnSpMk id="138" creationId="{A67D6ED6-729E-52FB-3BDA-E6253CE805ED}"/>
          </ac:cxnSpMkLst>
        </pc:cxnChg>
      </pc:sldChg>
      <pc:sldChg chg="addSp delSp modSp add del mod">
        <pc:chgData name="Sam Kershaw" userId="d143b73c3ca7b38d" providerId="LiveId" clId="{05BD6889-BF55-46D3-9103-A7CFCA941AA2}" dt="2025-09-19T06:26:19.475" v="1734" actId="47"/>
        <pc:sldMkLst>
          <pc:docMk/>
          <pc:sldMk cId="3262431847" sldId="25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3T14:21:18.646"/>
    </inkml:context>
    <inkml:brush xml:id="br0">
      <inkml:brushProperty name="width" value="0.1" units="cm"/>
      <inkml:brushProperty name="height" value="0.1" units="cm"/>
      <inkml:brushProperty name="color" value="#008C3A"/>
    </inkml:brush>
  </inkml:definitions>
  <inkml:trace contextRef="#ctx0" brushRef="#br0">1 914 9830,'41'-36'417,"79"-53"-1,-99 75-338,-8 6 120,1 1 0,0 0 0,0 0 0,1 2 1,-1 0-1,1 0 0,1 1 0,-1 1 0,23-2 1,17 2 774,74 5 1,-50 0-74,831-1 7492,-702 14-6739,-88-3-1054,127 12-599,199 8 0,-272-30 0,-61 1 0,128-14 0,-193 2-145,-1-2 0,1-2 0,-2-2 1,47-23-1,8-1-7,169-40 339,-244 73-124,3 0-113,1-1 1,-2-1-1,1-2 1,-2-1-1,51-27 1,-61 29 65,0 1 1,1 0-1,0 2 1,0 0-1,24-5 1,36-12 31,-50 15-25,0 2 0,0 0 0,1 2 0,0 1 0,33 1 0,61-7 66,-18-8 16,203-5 0,-258 22-76,-20-1 5,48 5-1,-69-3-24,0 1 0,0 0 0,-1 0 0,1 1 0,0 0 1,-1 1-1,0-1 0,0 2 0,12 7 0,75 65 48,119 124 0,-54-46-19,-146-143-38,1 0 0,1-1 0,0-1 0,0 0 0,1-1 0,1-1 0,-1 0 0,1-2 0,0 0 0,1-1 0,-1-1 0,1 0 0,38 1 0,36 5 0,139 7 0,-174-16 0,-6-1 0,61-6 0,-97 4 0,0 0 0,0-2 0,0 0 0,0-1 0,0 0 0,-1-2 0,28-14 0,-32 13-65,0-1 0,-1 1 1,12-14-1,-12 12 2,0 0 0,1 1 0,13-10-1,-7 8-74,-2-1 1,27-27-1,-28 26 126,-1 0 0,2 0 1,27-17-1,-14 15-12,1 1 0,0 2-1,1 0 1,1 2-1,56-11 1,-6 9 134,87-1-1,-139 9-80,1 0 0,-1-2 0,38-13 0,2 0 36,-51 14-160,0-1 0,-1-1 1,0 0-1,0-2 0,0 0 1,-1-1-1,0 0 0,-1-1 1,0-1-1,-1-1 0,-1 0 1,0 0-1,0-1 0,-1-1 1,13-23-1,-20 32 79,0 1 0,0 0 0,0 1 0,1-1 0,-1 1 0,1 0 0,0 0 0,0 1 0,0 0-1,1 0 1,-1 0 0,1 1 0,0 0 0,0 0 0,0 0 0,11 0 0,16-1 101,-1 1 0,41 3 1,-49-1-100,25 2 65,-24 0 24,-1-1 0,43-5 1,-59 2-57,0 0 0,-1 0 1,1 0-1,-1-1 0,0 0 1,0-1-1,0 0 0,0 0 1,0-1-1,-1 0 0,11-9 1,61-69-72,-60 61-23,0 1 0,2 1 0,36-28 0,-53 45 85,1 0 0,0 0 1,-1 1-1,1 0 1,0 0-1,0 0 0,1 0 1,-1 1-1,0 0 1,0 0-1,1 1 0,-1-1 1,0 1-1,1 0 1,-1 1-1,0-1 0,1 1 1,-1 0-1,10 4 1,3 2 25,0 1 1,0 1 0,-1 0 0,18 14 0,-5-4 9,-27-17-38,1 0 1,-1 0-1,1-1 0,0 1 0,0-1 0,-1 0 0,1 0 1,0 0-1,0-1 0,0 1 0,0-1 0,0 0 0,0 0 0,0 0 1,0-1-1,0 0 0,0 1 0,7-4 0,3-1 28,0-2-1,0 0 1,22-16-1,-25 16-2,0 0-1,1 0 1,0 1-1,22-8 1,-14 10-1,0 0 1,0 2 0,22 0 0,3-1 80,-53 4-107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0495E-8212-4115-87FA-F80C6EBB063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E6ADC0-6BF3-42FD-AED9-71C1A9884B6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6681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Cash Graphic: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Dark Green = Sum of Cash in Bank Accounts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Pale Green = Income until next release</a:t>
            </a:r>
          </a:p>
          <a:p>
            <a:r>
              <a:rPr lang="en-GB" dirty="0"/>
              <a:t>Required cash = Sum of all budgets</a:t>
            </a:r>
          </a:p>
          <a:p>
            <a:r>
              <a:rPr lang="en-GB"/>
              <a:t>Runway = 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E6ADC0-6BF3-42FD-AED9-71C1A9884B66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611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5A8031-44C5-2CD1-7C9C-86ECCA928B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13E11F-918B-2546-CF2D-2B67C605A08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581BA4-DB13-ED39-C9EA-C47ECF5A6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240C3-F431-E447-E65C-BF21BA7DC6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F727CE-C8DA-FB06-066C-81D57A9C0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0903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C03D7-8382-BCFB-5489-14E6F50E26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39B96B-A089-87A3-E231-C4F3326C41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F29A27-1F78-6F8B-6AF1-910FC09A4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A1880-E502-732A-69B7-7477CFC4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12DC8-9C3F-099C-07F4-E5333CF8E6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568201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A3EEE7-F8C8-ECE5-772C-196DEEA2EE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29D12DF-2402-1497-889F-69BC3D0A46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33A40C-FA65-D691-99EC-D04EF1B6A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1CBF25-30DF-774A-E88C-000A2F6A8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D7C5A9-3754-0E33-454F-CDB8F731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6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4C73-5069-FF23-ED2C-71A9368F9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DEF8C7-45E7-D8D4-0801-BF5C2BB6DD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8B6F2D-65C6-6326-91C0-18BE1B552D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ABA47C-29BC-0AD7-C2F2-6FBF93328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514622-BFA5-6389-31C0-CAEDEEA46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340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B942F-236F-1652-2D96-84FA8A3D3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09FF3-B7FC-1319-2D82-C199D35D29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8583F5-AD60-4C92-48B5-A2B0DE78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F321C0-C508-9D55-C2E7-8931678B0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64DB31-8473-CFDF-4E0E-7FB231814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36720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B9E4D-B9B4-3851-CEF9-D5D25C268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123B9-46D5-E8C6-B426-841CE7AB637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858D25-247A-4D4F-0426-41DF025D7E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E216D1-EEFB-530F-6829-0D8855895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6D9CF8-5E0E-B54E-B912-31AF40FD1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F0875E-FD2A-EA16-FBF8-BA17F1EF6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0079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988C-F60C-6243-B56A-E5710E4A57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8105F-FAA4-C79F-9C4C-42F4198D18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6322B8-D5C8-70C7-A97B-1F21E6803C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79E723-0B4C-20CE-D397-7A8288A490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534174-21F0-726E-80C5-6B1A61E1BC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643EFAC-2DB5-085C-BB71-E9E6507CBF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FE898D2-DB0E-CF5E-B57B-A5670FF63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2359B48-40E6-81B3-94A6-3FA953390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41959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6B092-FFE6-3B9A-9FAC-9C09FAFC6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F55029-A7D4-1665-8B06-CAFF58219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CD2730-0166-11AC-E9C5-5CA88DA4AD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76BC90-C113-3BC0-84FA-67D061B8B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07128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5EF574-BED4-F88E-9A76-B39A1F730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B904-880D-63DE-D1C0-81E01A51B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E2414B-E1E0-A79F-5B70-AAA43BB4A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3339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7293E-6DED-B0C0-EB31-0851E6A93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5FE23F-A24D-7EDE-DAE8-D79249F7BA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E3C281-C9DB-F313-749F-CDA0409A59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EA6A01-71E0-56A4-C432-A3E38441E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EE9F6B-FD3D-E3E2-4781-EC4EA525B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61ADD0-554A-E40C-84AE-1EFD7A813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58661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077A8F-551C-4465-3666-3FAB02F099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522463-AAF9-CF5A-80B8-F5AF77EEA5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FDD0F7-840F-E4F0-4E78-CFE0929C0C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1ADFC0-3084-12B3-8090-42F3A4D3E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963E56-57FF-BC18-E7E0-A61823EADC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91D88-729D-EF44-AD54-2267975A54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95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1C162-2455-24D2-4509-A8B64E038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D3E137-92C9-B166-7AC4-8CCC9E6C8B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DF3E5D-0E49-4EE4-0B50-D46A125AE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CF847E-8415-4E53-A3C8-B544950D8890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B7BD44-1236-ACB4-F24C-D1E337045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96413B-CAC1-4F8C-02F0-3CBD2C5F58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A7C251B-1143-48DE-9DF1-790AC0D4904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4393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1473C0-74BF-8FB2-98E6-866C486437A5}"/>
              </a:ext>
            </a:extLst>
          </p:cNvPr>
          <p:cNvSpPr/>
          <p:nvPr/>
        </p:nvSpPr>
        <p:spPr>
          <a:xfrm>
            <a:off x="1117723" y="-42215"/>
            <a:ext cx="11084835" cy="690021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rgbClr val="00206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27" name="Rectangle 126">
            <a:extLst>
              <a:ext uri="{FF2B5EF4-FFF2-40B4-BE49-F238E27FC236}">
                <a16:creationId xmlns:a16="http://schemas.microsoft.com/office/drawing/2014/main" id="{20B76221-BD4B-BD04-F59B-5042A7953842}"/>
              </a:ext>
            </a:extLst>
          </p:cNvPr>
          <p:cNvSpPr/>
          <p:nvPr/>
        </p:nvSpPr>
        <p:spPr>
          <a:xfrm>
            <a:off x="3883014" y="805154"/>
            <a:ext cx="964578" cy="2103637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1DC32709-1570-5CAE-5551-4163973CEB29}"/>
              </a:ext>
            </a:extLst>
          </p:cNvPr>
          <p:cNvSpPr/>
          <p:nvPr/>
        </p:nvSpPr>
        <p:spPr>
          <a:xfrm>
            <a:off x="3883014" y="1226385"/>
            <a:ext cx="964578" cy="1687863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0F524C9-721C-26BD-D0F6-5E2F8D702E31}"/>
              </a:ext>
            </a:extLst>
          </p:cNvPr>
          <p:cNvSpPr/>
          <p:nvPr/>
        </p:nvSpPr>
        <p:spPr>
          <a:xfrm flipH="1">
            <a:off x="8336" y="-29049"/>
            <a:ext cx="1109383" cy="6872821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0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EA82FC2-5307-1100-E16F-E6BDCE84E54A}"/>
              </a:ext>
            </a:extLst>
          </p:cNvPr>
          <p:cNvSpPr/>
          <p:nvPr/>
        </p:nvSpPr>
        <p:spPr>
          <a:xfrm>
            <a:off x="109783" y="788790"/>
            <a:ext cx="893115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 w="19050">
            <a:solidFill>
              <a:srgbClr val="EE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solidFill>
                  <a:schemeClr val="tx1"/>
                </a:solidFill>
              </a:rPr>
              <a:t>Dashboard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203A577-261A-FB7B-B83A-C8F84A6555E9}"/>
              </a:ext>
            </a:extLst>
          </p:cNvPr>
          <p:cNvSpPr/>
          <p:nvPr/>
        </p:nvSpPr>
        <p:spPr>
          <a:xfrm>
            <a:off x="88493" y="4578110"/>
            <a:ext cx="895972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Scenarios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5F2AD6-A497-DBEF-E509-83BF6F835748}"/>
              </a:ext>
            </a:extLst>
          </p:cNvPr>
          <p:cNvSpPr/>
          <p:nvPr/>
        </p:nvSpPr>
        <p:spPr>
          <a:xfrm>
            <a:off x="100819" y="2209785"/>
            <a:ext cx="905072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Budgets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16A7F8FB-F6BE-E451-0A16-9C33D6875D53}"/>
              </a:ext>
            </a:extLst>
          </p:cNvPr>
          <p:cNvSpPr/>
          <p:nvPr/>
        </p:nvSpPr>
        <p:spPr>
          <a:xfrm>
            <a:off x="100818" y="3157115"/>
            <a:ext cx="886817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Accounts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1F155C-34E8-BBFE-9085-6A3A3C084FAA}"/>
              </a:ext>
            </a:extLst>
          </p:cNvPr>
          <p:cNvSpPr/>
          <p:nvPr/>
        </p:nvSpPr>
        <p:spPr>
          <a:xfrm>
            <a:off x="91720" y="4104445"/>
            <a:ext cx="899850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Securities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FE23845-7B32-5108-9E8D-02D4CBFF6FC2}"/>
              </a:ext>
            </a:extLst>
          </p:cNvPr>
          <p:cNvSpPr/>
          <p:nvPr/>
        </p:nvSpPr>
        <p:spPr>
          <a:xfrm>
            <a:off x="91719" y="5051775"/>
            <a:ext cx="895916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Settings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AC7083-D59B-1896-EEAA-5CF12856A8C5}"/>
              </a:ext>
            </a:extLst>
          </p:cNvPr>
          <p:cNvSpPr/>
          <p:nvPr/>
        </p:nvSpPr>
        <p:spPr>
          <a:xfrm>
            <a:off x="91721" y="1736120"/>
            <a:ext cx="908190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Buckets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F59A8B3-327C-420E-0717-BB5EDF8F7D8B}"/>
              </a:ext>
            </a:extLst>
          </p:cNvPr>
          <p:cNvSpPr/>
          <p:nvPr/>
        </p:nvSpPr>
        <p:spPr>
          <a:xfrm>
            <a:off x="91720" y="3630780"/>
            <a:ext cx="899850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Transactions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7C7E47C-04B2-14FD-9F84-4DA4ADC07081}"/>
              </a:ext>
            </a:extLst>
          </p:cNvPr>
          <p:cNvSpPr/>
          <p:nvPr/>
        </p:nvSpPr>
        <p:spPr>
          <a:xfrm>
            <a:off x="94708" y="1262455"/>
            <a:ext cx="908190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Portfolio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F3DF1F9C-1ACC-5C40-2C07-6242FD532D7F}"/>
              </a:ext>
            </a:extLst>
          </p:cNvPr>
          <p:cNvSpPr/>
          <p:nvPr/>
        </p:nvSpPr>
        <p:spPr>
          <a:xfrm>
            <a:off x="1915088" y="382260"/>
            <a:ext cx="984802" cy="33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Cash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F88004AB-5800-8C53-37A0-B92AB08A5B93}"/>
              </a:ext>
            </a:extLst>
          </p:cNvPr>
          <p:cNvSpPr/>
          <p:nvPr/>
        </p:nvSpPr>
        <p:spPr>
          <a:xfrm>
            <a:off x="3872928" y="378363"/>
            <a:ext cx="984802" cy="33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Pipeline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BEA0AAD3-48D1-2453-5D80-CCE55ACEF6FC}"/>
              </a:ext>
            </a:extLst>
          </p:cNvPr>
          <p:cNvSpPr/>
          <p:nvPr/>
        </p:nvSpPr>
        <p:spPr>
          <a:xfrm>
            <a:off x="1889393" y="788790"/>
            <a:ext cx="984802" cy="2103636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C03CD364-F3D6-6447-FA15-DBD4BDDF79EC}"/>
              </a:ext>
            </a:extLst>
          </p:cNvPr>
          <p:cNvSpPr/>
          <p:nvPr/>
        </p:nvSpPr>
        <p:spPr>
          <a:xfrm>
            <a:off x="1879281" y="1747907"/>
            <a:ext cx="984802" cy="11663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A94F1A7-2BC5-18EB-5CAE-A4AB9BC7F406}"/>
              </a:ext>
            </a:extLst>
          </p:cNvPr>
          <p:cNvSpPr/>
          <p:nvPr/>
        </p:nvSpPr>
        <p:spPr>
          <a:xfrm>
            <a:off x="1806129" y="2988264"/>
            <a:ext cx="120254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Runway:    8 months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E9DB213A-925D-F793-0DA9-7F52B4A84527}"/>
              </a:ext>
            </a:extLst>
          </p:cNvPr>
          <p:cNvSpPr/>
          <p:nvPr/>
        </p:nvSpPr>
        <p:spPr>
          <a:xfrm>
            <a:off x="1879281" y="1594136"/>
            <a:ext cx="994914" cy="177816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7990E88B-A755-A923-742F-8C98708D19D4}"/>
              </a:ext>
            </a:extLst>
          </p:cNvPr>
          <p:cNvCxnSpPr>
            <a:cxnSpLocks/>
          </p:cNvCxnSpPr>
          <p:nvPr/>
        </p:nvCxnSpPr>
        <p:spPr>
          <a:xfrm>
            <a:off x="1889393" y="2892429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5" name="Straight Connector 94">
            <a:extLst>
              <a:ext uri="{FF2B5EF4-FFF2-40B4-BE49-F238E27FC236}">
                <a16:creationId xmlns:a16="http://schemas.microsoft.com/office/drawing/2014/main" id="{EE326D00-7B19-FE13-F0DA-8B6A704F7084}"/>
              </a:ext>
            </a:extLst>
          </p:cNvPr>
          <p:cNvCxnSpPr>
            <a:cxnSpLocks/>
          </p:cNvCxnSpPr>
          <p:nvPr/>
        </p:nvCxnSpPr>
        <p:spPr>
          <a:xfrm>
            <a:off x="1889393" y="2543583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Connector 96">
            <a:extLst>
              <a:ext uri="{FF2B5EF4-FFF2-40B4-BE49-F238E27FC236}">
                <a16:creationId xmlns:a16="http://schemas.microsoft.com/office/drawing/2014/main" id="{D086197A-0430-236B-888A-89BF5E286172}"/>
              </a:ext>
            </a:extLst>
          </p:cNvPr>
          <p:cNvCxnSpPr>
            <a:cxnSpLocks/>
          </p:cNvCxnSpPr>
          <p:nvPr/>
        </p:nvCxnSpPr>
        <p:spPr>
          <a:xfrm>
            <a:off x="1889393" y="2194737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92B40E1D-799A-802A-A062-6C2642550CDA}"/>
              </a:ext>
            </a:extLst>
          </p:cNvPr>
          <p:cNvCxnSpPr>
            <a:cxnSpLocks/>
          </p:cNvCxnSpPr>
          <p:nvPr/>
        </p:nvCxnSpPr>
        <p:spPr>
          <a:xfrm>
            <a:off x="1889393" y="1845891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A27B542D-FE60-AFDD-B36A-842D337F268C}"/>
              </a:ext>
            </a:extLst>
          </p:cNvPr>
          <p:cNvCxnSpPr>
            <a:cxnSpLocks/>
          </p:cNvCxnSpPr>
          <p:nvPr/>
        </p:nvCxnSpPr>
        <p:spPr>
          <a:xfrm>
            <a:off x="1889393" y="1497045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" name="Straight Connector 102">
            <a:extLst>
              <a:ext uri="{FF2B5EF4-FFF2-40B4-BE49-F238E27FC236}">
                <a16:creationId xmlns:a16="http://schemas.microsoft.com/office/drawing/2014/main" id="{70A3CCD5-A7AE-C890-D6C5-B53748A7CF83}"/>
              </a:ext>
            </a:extLst>
          </p:cNvPr>
          <p:cNvCxnSpPr>
            <a:cxnSpLocks/>
          </p:cNvCxnSpPr>
          <p:nvPr/>
        </p:nvCxnSpPr>
        <p:spPr>
          <a:xfrm>
            <a:off x="1889393" y="1148199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1A89490B-A9D5-8A8F-E7D7-7E29958DA6D8}"/>
              </a:ext>
            </a:extLst>
          </p:cNvPr>
          <p:cNvCxnSpPr>
            <a:cxnSpLocks/>
          </p:cNvCxnSpPr>
          <p:nvPr/>
        </p:nvCxnSpPr>
        <p:spPr>
          <a:xfrm>
            <a:off x="3883014" y="2914249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9" name="Straight Connector 108">
            <a:extLst>
              <a:ext uri="{FF2B5EF4-FFF2-40B4-BE49-F238E27FC236}">
                <a16:creationId xmlns:a16="http://schemas.microsoft.com/office/drawing/2014/main" id="{02A7A7E8-B852-8341-4CC8-E791D87BBC98}"/>
              </a:ext>
            </a:extLst>
          </p:cNvPr>
          <p:cNvCxnSpPr>
            <a:cxnSpLocks/>
          </p:cNvCxnSpPr>
          <p:nvPr/>
        </p:nvCxnSpPr>
        <p:spPr>
          <a:xfrm>
            <a:off x="3883014" y="2532708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" name="Straight Connector 109">
            <a:extLst>
              <a:ext uri="{FF2B5EF4-FFF2-40B4-BE49-F238E27FC236}">
                <a16:creationId xmlns:a16="http://schemas.microsoft.com/office/drawing/2014/main" id="{A50B38F8-DF50-8F06-83EE-A330EB5441B6}"/>
              </a:ext>
            </a:extLst>
          </p:cNvPr>
          <p:cNvCxnSpPr>
            <a:cxnSpLocks/>
          </p:cNvCxnSpPr>
          <p:nvPr/>
        </p:nvCxnSpPr>
        <p:spPr>
          <a:xfrm>
            <a:off x="3883014" y="2123911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" name="Straight Connector 110">
            <a:extLst>
              <a:ext uri="{FF2B5EF4-FFF2-40B4-BE49-F238E27FC236}">
                <a16:creationId xmlns:a16="http://schemas.microsoft.com/office/drawing/2014/main" id="{72A6F877-E4F5-C665-B9D5-297ED60D9A17}"/>
              </a:ext>
            </a:extLst>
          </p:cNvPr>
          <p:cNvCxnSpPr>
            <a:cxnSpLocks/>
          </p:cNvCxnSpPr>
          <p:nvPr/>
        </p:nvCxnSpPr>
        <p:spPr>
          <a:xfrm>
            <a:off x="3883014" y="1650466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5F9C4D8D-D2C2-37F2-E01E-0ED724783B93}"/>
              </a:ext>
            </a:extLst>
          </p:cNvPr>
          <p:cNvCxnSpPr>
            <a:cxnSpLocks/>
          </p:cNvCxnSpPr>
          <p:nvPr/>
        </p:nvCxnSpPr>
        <p:spPr>
          <a:xfrm>
            <a:off x="3883014" y="1226386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7" name="Rectangle 116">
            <a:extLst>
              <a:ext uri="{FF2B5EF4-FFF2-40B4-BE49-F238E27FC236}">
                <a16:creationId xmlns:a16="http://schemas.microsoft.com/office/drawing/2014/main" id="{66072BDB-CAAB-CABB-1454-56B8FB0B8115}"/>
              </a:ext>
            </a:extLst>
          </p:cNvPr>
          <p:cNvSpPr/>
          <p:nvPr/>
        </p:nvSpPr>
        <p:spPr>
          <a:xfrm>
            <a:off x="3697075" y="3002398"/>
            <a:ext cx="1764529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Next Release: 3</a:t>
            </a:r>
            <a:r>
              <a:rPr lang="en-GB" sz="800" baseline="30000" dirty="0">
                <a:solidFill>
                  <a:schemeClr val="tx1"/>
                </a:solidFill>
              </a:rPr>
              <a:t>rd</a:t>
            </a:r>
            <a:r>
              <a:rPr lang="en-GB" sz="800" dirty="0">
                <a:solidFill>
                  <a:schemeClr val="tx1"/>
                </a:solidFill>
              </a:rPr>
              <a:t> Jan 2026</a:t>
            </a:r>
          </a:p>
        </p:txBody>
      </p:sp>
      <p:sp>
        <p:nvSpPr>
          <p:cNvPr id="119" name="Rectangle 118">
            <a:extLst>
              <a:ext uri="{FF2B5EF4-FFF2-40B4-BE49-F238E27FC236}">
                <a16:creationId xmlns:a16="http://schemas.microsoft.com/office/drawing/2014/main" id="{4B666F90-5574-55FA-8CA8-0167F5BF39D1}"/>
              </a:ext>
            </a:extLst>
          </p:cNvPr>
          <p:cNvSpPr/>
          <p:nvPr/>
        </p:nvSpPr>
        <p:spPr>
          <a:xfrm>
            <a:off x="5889492" y="378363"/>
            <a:ext cx="984802" cy="33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Growth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33605E24-4FC8-F6F2-25B2-D30515CA87F2}"/>
              </a:ext>
            </a:extLst>
          </p:cNvPr>
          <p:cNvSpPr/>
          <p:nvPr/>
        </p:nvSpPr>
        <p:spPr>
          <a:xfrm>
            <a:off x="5897921" y="797987"/>
            <a:ext cx="964578" cy="2117971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BE1CC58E-BB11-EF2B-77DD-7B17C071BAB0}"/>
              </a:ext>
            </a:extLst>
          </p:cNvPr>
          <p:cNvSpPr/>
          <p:nvPr/>
        </p:nvSpPr>
        <p:spPr>
          <a:xfrm>
            <a:off x="5897920" y="1843149"/>
            <a:ext cx="953405" cy="1065642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2" name="Rectangle 131">
            <a:extLst>
              <a:ext uri="{FF2B5EF4-FFF2-40B4-BE49-F238E27FC236}">
                <a16:creationId xmlns:a16="http://schemas.microsoft.com/office/drawing/2014/main" id="{35F7EFE8-1832-93ED-932E-DAE0CAF508A8}"/>
              </a:ext>
            </a:extLst>
          </p:cNvPr>
          <p:cNvSpPr/>
          <p:nvPr/>
        </p:nvSpPr>
        <p:spPr>
          <a:xfrm>
            <a:off x="5999658" y="2988264"/>
            <a:ext cx="851667" cy="1988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Required: 3%</a:t>
            </a:r>
          </a:p>
        </p:txBody>
      </p:sp>
      <p:sp>
        <p:nvSpPr>
          <p:cNvPr id="133" name="Rectangle 132">
            <a:extLst>
              <a:ext uri="{FF2B5EF4-FFF2-40B4-BE49-F238E27FC236}">
                <a16:creationId xmlns:a16="http://schemas.microsoft.com/office/drawing/2014/main" id="{49CC6601-BE8B-B3CB-7D1B-A4A5692CD793}"/>
              </a:ext>
            </a:extLst>
          </p:cNvPr>
          <p:cNvSpPr/>
          <p:nvPr/>
        </p:nvSpPr>
        <p:spPr>
          <a:xfrm>
            <a:off x="91720" y="2683450"/>
            <a:ext cx="908191" cy="367748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>
                <a:solidFill>
                  <a:schemeClr val="tx1"/>
                </a:solidFill>
              </a:rPr>
              <a:t>Income</a:t>
            </a:r>
          </a:p>
        </p:txBody>
      </p:sp>
      <p:sp>
        <p:nvSpPr>
          <p:cNvPr id="147" name="Rectangle 146">
            <a:extLst>
              <a:ext uri="{FF2B5EF4-FFF2-40B4-BE49-F238E27FC236}">
                <a16:creationId xmlns:a16="http://schemas.microsoft.com/office/drawing/2014/main" id="{B6726874-6C60-3F75-14A5-5CA5369AA366}"/>
              </a:ext>
            </a:extLst>
          </p:cNvPr>
          <p:cNvSpPr/>
          <p:nvPr/>
        </p:nvSpPr>
        <p:spPr>
          <a:xfrm>
            <a:off x="3588799" y="2195521"/>
            <a:ext cx="234079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D46CAC6-682E-E207-ABAD-25DBC6CEBAEA}"/>
              </a:ext>
            </a:extLst>
          </p:cNvPr>
          <p:cNvSpPr/>
          <p:nvPr/>
        </p:nvSpPr>
        <p:spPr>
          <a:xfrm>
            <a:off x="3588798" y="1771441"/>
            <a:ext cx="234079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49" name="Rectangle 148">
            <a:extLst>
              <a:ext uri="{FF2B5EF4-FFF2-40B4-BE49-F238E27FC236}">
                <a16:creationId xmlns:a16="http://schemas.microsoft.com/office/drawing/2014/main" id="{F3BC34A8-66A9-465B-F08E-320E2638598B}"/>
              </a:ext>
            </a:extLst>
          </p:cNvPr>
          <p:cNvSpPr/>
          <p:nvPr/>
        </p:nvSpPr>
        <p:spPr>
          <a:xfrm>
            <a:off x="3588797" y="1347361"/>
            <a:ext cx="234079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150" name="Rectangle 149">
            <a:extLst>
              <a:ext uri="{FF2B5EF4-FFF2-40B4-BE49-F238E27FC236}">
                <a16:creationId xmlns:a16="http://schemas.microsoft.com/office/drawing/2014/main" id="{D432C181-E784-8CA4-2CAC-05530801C7CF}"/>
              </a:ext>
            </a:extLst>
          </p:cNvPr>
          <p:cNvSpPr/>
          <p:nvPr/>
        </p:nvSpPr>
        <p:spPr>
          <a:xfrm>
            <a:off x="3588796" y="923281"/>
            <a:ext cx="234079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</a:t>
            </a:r>
            <a:endParaRPr lang="en-US" sz="800" b="0" cap="none" spc="0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D640C659-A35E-CFD4-BDC9-3383D1BA58CC}"/>
              </a:ext>
            </a:extLst>
          </p:cNvPr>
          <p:cNvCxnSpPr>
            <a:cxnSpLocks/>
          </p:cNvCxnSpPr>
          <p:nvPr/>
        </p:nvCxnSpPr>
        <p:spPr>
          <a:xfrm>
            <a:off x="1861563" y="1983591"/>
            <a:ext cx="1002520" cy="722"/>
          </a:xfrm>
          <a:prstGeom prst="line">
            <a:avLst/>
          </a:prstGeom>
          <a:ln w="38100">
            <a:solidFill>
              <a:srgbClr val="EE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4543120-5B70-421C-B3AD-78E3B32F7D35}"/>
              </a:ext>
            </a:extLst>
          </p:cNvPr>
          <p:cNvSpPr/>
          <p:nvPr/>
        </p:nvSpPr>
        <p:spPr>
          <a:xfrm>
            <a:off x="3573063" y="2557124"/>
            <a:ext cx="234079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744CD24-F6D5-630E-479D-7B7F7684C753}"/>
              </a:ext>
            </a:extLst>
          </p:cNvPr>
          <p:cNvSpPr/>
          <p:nvPr/>
        </p:nvSpPr>
        <p:spPr>
          <a:xfrm>
            <a:off x="-30476" y="14228"/>
            <a:ext cx="1109385" cy="51198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>
                    <a:lumMod val="95000"/>
                    <a:lumOff val="5000"/>
                  </a:schemeClr>
                </a:solidFill>
                <a:latin typeface="Blackadder ITC" panose="04020505051007020D02" pitchFamily="82" charset="0"/>
              </a:rPr>
              <a:t>Bouquet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E94822E-851F-50D9-A620-ED355D692FE2}"/>
              </a:ext>
            </a:extLst>
          </p:cNvPr>
          <p:cNvSpPr/>
          <p:nvPr/>
        </p:nvSpPr>
        <p:spPr>
          <a:xfrm>
            <a:off x="1302960" y="2435861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0,000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9139429-C768-2957-0626-E1FDBC1E9A80}"/>
              </a:ext>
            </a:extLst>
          </p:cNvPr>
          <p:cNvSpPr/>
          <p:nvPr/>
        </p:nvSpPr>
        <p:spPr>
          <a:xfrm>
            <a:off x="1302960" y="2102365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40,000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D353CAAD-D81A-E674-D5B2-19851EDC68ED}"/>
              </a:ext>
            </a:extLst>
          </p:cNvPr>
          <p:cNvSpPr/>
          <p:nvPr/>
        </p:nvSpPr>
        <p:spPr>
          <a:xfrm>
            <a:off x="1302960" y="1768869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60,000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754B0EFA-8192-DC06-11FA-BAD589FFC5BD}"/>
              </a:ext>
            </a:extLst>
          </p:cNvPr>
          <p:cNvSpPr/>
          <p:nvPr/>
        </p:nvSpPr>
        <p:spPr>
          <a:xfrm>
            <a:off x="1302960" y="1435373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80,000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9BB73ACA-5580-B07A-ED82-A50F80DEF0F6}"/>
              </a:ext>
            </a:extLst>
          </p:cNvPr>
          <p:cNvSpPr/>
          <p:nvPr/>
        </p:nvSpPr>
        <p:spPr>
          <a:xfrm>
            <a:off x="1302960" y="1101877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100,000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32875D88-0BC8-592E-792E-28424E6D9052}"/>
              </a:ext>
            </a:extLst>
          </p:cNvPr>
          <p:cNvSpPr/>
          <p:nvPr/>
        </p:nvSpPr>
        <p:spPr>
          <a:xfrm>
            <a:off x="1302960" y="768381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120,000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238AAA3-29D6-37CD-3C65-0F916E5801F6}"/>
              </a:ext>
            </a:extLst>
          </p:cNvPr>
          <p:cNvCxnSpPr>
            <a:cxnSpLocks/>
          </p:cNvCxnSpPr>
          <p:nvPr/>
        </p:nvCxnSpPr>
        <p:spPr>
          <a:xfrm>
            <a:off x="5897920" y="1031003"/>
            <a:ext cx="964579" cy="1777"/>
          </a:xfrm>
          <a:prstGeom prst="line">
            <a:avLst/>
          </a:prstGeom>
          <a:ln w="38100">
            <a:solidFill>
              <a:srgbClr val="EE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C384F13A-9D56-659C-5A79-59928674AD12}"/>
              </a:ext>
            </a:extLst>
          </p:cNvPr>
          <p:cNvSpPr/>
          <p:nvPr/>
        </p:nvSpPr>
        <p:spPr>
          <a:xfrm>
            <a:off x="1861564" y="3985822"/>
            <a:ext cx="4989762" cy="2095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48A676-3959-BDB1-2D59-DEE2954A401E}"/>
              </a:ext>
            </a:extLst>
          </p:cNvPr>
          <p:cNvCxnSpPr>
            <a:cxnSpLocks/>
          </p:cNvCxnSpPr>
          <p:nvPr/>
        </p:nvCxnSpPr>
        <p:spPr>
          <a:xfrm>
            <a:off x="8341" y="6549887"/>
            <a:ext cx="1109379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13341D3-5BE6-E506-8F47-27AB514F1542}"/>
              </a:ext>
            </a:extLst>
          </p:cNvPr>
          <p:cNvCxnSpPr>
            <a:cxnSpLocks/>
          </p:cNvCxnSpPr>
          <p:nvPr/>
        </p:nvCxnSpPr>
        <p:spPr>
          <a:xfrm>
            <a:off x="7652159" y="756638"/>
            <a:ext cx="0" cy="2154719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7D6ED6-729E-52FB-3BDA-E6253CE805ED}"/>
              </a:ext>
            </a:extLst>
          </p:cNvPr>
          <p:cNvCxnSpPr>
            <a:cxnSpLocks/>
          </p:cNvCxnSpPr>
          <p:nvPr/>
        </p:nvCxnSpPr>
        <p:spPr>
          <a:xfrm>
            <a:off x="7652159" y="2915958"/>
            <a:ext cx="349773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2BB5D301-C641-12B9-0C31-69B6A16A7C63}"/>
                  </a:ext>
                </a:extLst>
              </p14:cNvPr>
              <p14:cNvContentPartPr/>
              <p14:nvPr/>
            </p14:nvContentPartPr>
            <p14:xfrm>
              <a:off x="7661738" y="1523715"/>
              <a:ext cx="3326400" cy="34992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2BB5D301-C641-12B9-0C31-69B6A16A7C6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643738" y="1505715"/>
                <a:ext cx="3362040" cy="385560"/>
              </a:xfrm>
              <a:prstGeom prst="rect">
                <a:avLst/>
              </a:prstGeom>
            </p:spPr>
          </p:pic>
        </mc:Fallback>
      </mc:AlternateContent>
      <p:sp>
        <p:nvSpPr>
          <p:cNvPr id="18" name="Rectangle 17">
            <a:extLst>
              <a:ext uri="{FF2B5EF4-FFF2-40B4-BE49-F238E27FC236}">
                <a16:creationId xmlns:a16="http://schemas.microsoft.com/office/drawing/2014/main" id="{AFBA6006-0562-D9D9-1187-F40CB08DB3A8}"/>
              </a:ext>
            </a:extLst>
          </p:cNvPr>
          <p:cNvSpPr/>
          <p:nvPr/>
        </p:nvSpPr>
        <p:spPr>
          <a:xfrm>
            <a:off x="8968259" y="378363"/>
            <a:ext cx="984802" cy="33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Wealth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5F06643-90DD-8794-FCAC-D6FAA20F5952}"/>
              </a:ext>
            </a:extLst>
          </p:cNvPr>
          <p:cNvSpPr/>
          <p:nvPr/>
        </p:nvSpPr>
        <p:spPr>
          <a:xfrm>
            <a:off x="8076419" y="3125420"/>
            <a:ext cx="1202540" cy="21544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Assets:     £1.5m</a:t>
            </a:r>
          </a:p>
          <a:p>
            <a:r>
              <a:rPr lang="en-GB" sz="800" dirty="0">
                <a:solidFill>
                  <a:schemeClr val="tx1"/>
                </a:solidFill>
              </a:rPr>
              <a:t>Spending</a:t>
            </a:r>
          </a:p>
          <a:p>
            <a:r>
              <a:rPr lang="en-GB" sz="800" dirty="0">
                <a:solidFill>
                  <a:schemeClr val="tx1"/>
                </a:solidFill>
              </a:rPr>
              <a:t>Bequest:   £7.0m</a:t>
            </a:r>
          </a:p>
          <a:p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7F47D65E-A93D-5E14-1836-BA0FDB643DA5}"/>
              </a:ext>
            </a:extLst>
          </p:cNvPr>
          <p:cNvSpPr/>
          <p:nvPr/>
        </p:nvSpPr>
        <p:spPr>
          <a:xfrm>
            <a:off x="9324324" y="3115145"/>
            <a:ext cx="1524618" cy="22571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800" dirty="0">
                <a:solidFill>
                  <a:schemeClr val="tx1"/>
                </a:solidFill>
              </a:rPr>
              <a:t>Investment CAGR:     8%</a:t>
            </a:r>
          </a:p>
          <a:p>
            <a:r>
              <a:rPr lang="en-GB" sz="800" dirty="0">
                <a:solidFill>
                  <a:schemeClr val="tx1"/>
                </a:solidFill>
              </a:rPr>
              <a:t>Net CAGR:	6%</a:t>
            </a:r>
          </a:p>
          <a:p>
            <a:r>
              <a:rPr lang="en-GB" sz="800" dirty="0">
                <a:solidFill>
                  <a:schemeClr val="tx1"/>
                </a:solidFill>
              </a:rPr>
              <a:t>RT CAGR	2%</a:t>
            </a:r>
          </a:p>
          <a:p>
            <a:endParaRPr lang="en-GB" sz="800" dirty="0">
              <a:solidFill>
                <a:schemeClr val="tx1"/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76434AC-0DA4-6DD9-9D1D-979134903A6D}"/>
              </a:ext>
            </a:extLst>
          </p:cNvPr>
          <p:cNvSpPr/>
          <p:nvPr/>
        </p:nvSpPr>
        <p:spPr>
          <a:xfrm>
            <a:off x="5244998" y="2462822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10,000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D469B79C-DF41-7135-0D7D-694A1EB7F755}"/>
              </a:ext>
            </a:extLst>
          </p:cNvPr>
          <p:cNvSpPr/>
          <p:nvPr/>
        </p:nvSpPr>
        <p:spPr>
          <a:xfrm>
            <a:off x="5259922" y="2015378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2</a:t>
            </a:r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0,000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3356095-CC94-CF51-C7BA-AB0B6AEBC37A}"/>
              </a:ext>
            </a:extLst>
          </p:cNvPr>
          <p:cNvSpPr/>
          <p:nvPr/>
        </p:nvSpPr>
        <p:spPr>
          <a:xfrm>
            <a:off x="5259922" y="1572578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dirty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3</a:t>
            </a:r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0,000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7CDBF71E-0484-E3D3-2138-E0AB9C573E60}"/>
              </a:ext>
            </a:extLst>
          </p:cNvPr>
          <p:cNvSpPr/>
          <p:nvPr/>
        </p:nvSpPr>
        <p:spPr>
          <a:xfrm>
            <a:off x="5259922" y="1129767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40,000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FA2726-FD23-A9AB-0199-D78F099DFF60}"/>
              </a:ext>
            </a:extLst>
          </p:cNvPr>
          <p:cNvSpPr/>
          <p:nvPr/>
        </p:nvSpPr>
        <p:spPr>
          <a:xfrm>
            <a:off x="5259922" y="716294"/>
            <a:ext cx="754660" cy="215444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8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50,000</a:t>
            </a:r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B190A6EE-DC33-2CAB-485C-4FF69D5BAA87}"/>
              </a:ext>
            </a:extLst>
          </p:cNvPr>
          <p:cNvCxnSpPr>
            <a:cxnSpLocks/>
          </p:cNvCxnSpPr>
          <p:nvPr/>
        </p:nvCxnSpPr>
        <p:spPr>
          <a:xfrm>
            <a:off x="5886747" y="2532708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D984E6AC-CD71-AA2C-D563-F0F0788FFBE5}"/>
              </a:ext>
            </a:extLst>
          </p:cNvPr>
          <p:cNvCxnSpPr>
            <a:cxnSpLocks/>
          </p:cNvCxnSpPr>
          <p:nvPr/>
        </p:nvCxnSpPr>
        <p:spPr>
          <a:xfrm>
            <a:off x="5886747" y="2121518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FEA87C93-6EFC-0372-C493-78E9F96DA9C7}"/>
              </a:ext>
            </a:extLst>
          </p:cNvPr>
          <p:cNvCxnSpPr>
            <a:cxnSpLocks/>
          </p:cNvCxnSpPr>
          <p:nvPr/>
        </p:nvCxnSpPr>
        <p:spPr>
          <a:xfrm>
            <a:off x="5886747" y="1679594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F77C54F3-262F-BA72-F6E7-FDD54384548A}"/>
              </a:ext>
            </a:extLst>
          </p:cNvPr>
          <p:cNvCxnSpPr>
            <a:cxnSpLocks/>
          </p:cNvCxnSpPr>
          <p:nvPr/>
        </p:nvCxnSpPr>
        <p:spPr>
          <a:xfrm>
            <a:off x="5886747" y="1216316"/>
            <a:ext cx="964578" cy="0"/>
          </a:xfrm>
          <a:prstGeom prst="line">
            <a:avLst/>
          </a:prstGeom>
          <a:ln w="6350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8D6DBF6B-A8EE-5E8B-1A94-C49ECA66F01C}"/>
              </a:ext>
            </a:extLst>
          </p:cNvPr>
          <p:cNvSpPr/>
          <p:nvPr/>
        </p:nvSpPr>
        <p:spPr>
          <a:xfrm>
            <a:off x="7661738" y="3979630"/>
            <a:ext cx="3488153" cy="2095470"/>
          </a:xfrm>
          <a:prstGeom prst="rect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EB1FB30B-B521-2BA9-41E9-51DE0D38C9BA}"/>
              </a:ext>
            </a:extLst>
          </p:cNvPr>
          <p:cNvSpPr/>
          <p:nvPr/>
        </p:nvSpPr>
        <p:spPr>
          <a:xfrm>
            <a:off x="3820275" y="3598640"/>
            <a:ext cx="984802" cy="33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Status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DC5C132-86C9-375C-D4B6-2BB2788E20EE}"/>
              </a:ext>
            </a:extLst>
          </p:cNvPr>
          <p:cNvSpPr/>
          <p:nvPr/>
        </p:nvSpPr>
        <p:spPr>
          <a:xfrm>
            <a:off x="8831923" y="3602689"/>
            <a:ext cx="984802" cy="337931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400" dirty="0">
                <a:solidFill>
                  <a:schemeClr val="tx1"/>
                </a:solidFill>
              </a:rPr>
              <a:t>Alerts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57E5210B-2E45-CE95-009F-673E4AC30D1D}"/>
              </a:ext>
            </a:extLst>
          </p:cNvPr>
          <p:cNvSpPr/>
          <p:nvPr/>
        </p:nvSpPr>
        <p:spPr>
          <a:xfrm>
            <a:off x="1928132" y="4113968"/>
            <a:ext cx="1172878" cy="181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ysClr val="windowText" lastClr="000000"/>
                </a:solidFill>
              </a:rPr>
              <a:t>HEALTH</a:t>
            </a:r>
          </a:p>
          <a:p>
            <a:endParaRPr lang="en-GB" sz="1000" dirty="0">
              <a:solidFill>
                <a:sysClr val="windowText" lastClr="000000"/>
              </a:solidFill>
            </a:endParaRPr>
          </a:p>
          <a:p>
            <a:r>
              <a:rPr lang="en-GB" sz="1000" dirty="0">
                <a:solidFill>
                  <a:sysClr val="windowText" lastClr="000000"/>
                </a:solidFill>
              </a:rPr>
              <a:t>Sufficiency: OK</a:t>
            </a:r>
          </a:p>
          <a:p>
            <a:r>
              <a:rPr lang="en-GB" sz="1000" dirty="0">
                <a:solidFill>
                  <a:sysClr val="windowText" lastClr="000000"/>
                </a:solidFill>
              </a:rPr>
              <a:t>Bequest: £7.5m</a:t>
            </a:r>
          </a:p>
          <a:p>
            <a:endParaRPr lang="en-GB" sz="1000" dirty="0">
              <a:solidFill>
                <a:sysClr val="windowText" lastClr="000000"/>
              </a:solidFill>
            </a:endParaRPr>
          </a:p>
          <a:p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70C1D58-43FD-5E13-7B05-5A61266604CF}"/>
              </a:ext>
            </a:extLst>
          </p:cNvPr>
          <p:cNvSpPr/>
          <p:nvPr/>
        </p:nvSpPr>
        <p:spPr>
          <a:xfrm>
            <a:off x="3070790" y="4103313"/>
            <a:ext cx="1283115" cy="181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ysClr val="windowText" lastClr="000000"/>
                </a:solidFill>
              </a:rPr>
              <a:t>BALANCES</a:t>
            </a:r>
          </a:p>
          <a:p>
            <a:endParaRPr lang="en-GB" sz="1000" dirty="0">
              <a:solidFill>
                <a:sysClr val="windowText" lastClr="000000"/>
              </a:solidFill>
            </a:endParaRPr>
          </a:p>
          <a:p>
            <a:r>
              <a:rPr lang="en-GB" sz="1000" dirty="0">
                <a:solidFill>
                  <a:sysClr val="windowText" lastClr="000000"/>
                </a:solidFill>
              </a:rPr>
              <a:t>Banks: £120,000</a:t>
            </a:r>
          </a:p>
          <a:p>
            <a:r>
              <a:rPr lang="en-GB" sz="1000" dirty="0">
                <a:solidFill>
                  <a:sysClr val="windowText" lastClr="000000"/>
                </a:solidFill>
              </a:rPr>
              <a:t>Trading: $450,000</a:t>
            </a:r>
          </a:p>
          <a:p>
            <a:r>
              <a:rPr lang="en-GB" sz="1000" dirty="0">
                <a:solidFill>
                  <a:sysClr val="windowText" lastClr="000000"/>
                </a:solidFill>
              </a:rPr>
              <a:t>ISAs: £500,000</a:t>
            </a:r>
          </a:p>
          <a:p>
            <a:r>
              <a:rPr lang="en-GB" sz="1000" dirty="0">
                <a:solidFill>
                  <a:sysClr val="windowText" lastClr="000000"/>
                </a:solidFill>
              </a:rPr>
              <a:t>Pensions: £750,000</a:t>
            </a:r>
          </a:p>
          <a:p>
            <a:endParaRPr lang="en-GB" sz="1000" dirty="0">
              <a:solidFill>
                <a:sysClr val="windowText" lastClr="000000"/>
              </a:solidFill>
            </a:endParaRPr>
          </a:p>
          <a:p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19B5AB91-A6BD-F87E-D498-3ED83A871228}"/>
              </a:ext>
            </a:extLst>
          </p:cNvPr>
          <p:cNvSpPr/>
          <p:nvPr/>
        </p:nvSpPr>
        <p:spPr>
          <a:xfrm>
            <a:off x="4390252" y="4097205"/>
            <a:ext cx="1172878" cy="181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ysClr val="windowText" lastClr="000000"/>
                </a:solidFill>
              </a:rPr>
              <a:t>BUDGETS</a:t>
            </a:r>
          </a:p>
          <a:p>
            <a:endParaRPr lang="en-GB" sz="1000" dirty="0">
              <a:solidFill>
                <a:sysClr val="windowText" lastClr="000000"/>
              </a:solidFill>
            </a:endParaRPr>
          </a:p>
          <a:p>
            <a:r>
              <a:rPr lang="en-GB" sz="1000" dirty="0">
                <a:solidFill>
                  <a:sysClr val="windowText" lastClr="000000"/>
                </a:solidFill>
              </a:rPr>
              <a:t>overview</a:t>
            </a:r>
          </a:p>
          <a:p>
            <a:endParaRPr lang="en-GB" sz="1000" dirty="0">
              <a:solidFill>
                <a:sysClr val="windowText" lastClr="000000"/>
              </a:solidFill>
            </a:endParaRPr>
          </a:p>
          <a:p>
            <a:endParaRPr lang="en-GB" sz="1000" dirty="0">
              <a:solidFill>
                <a:sysClr val="windowText" lastClr="000000"/>
              </a:solidFill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62BCB696-2B45-3399-4B21-A4FE891CF574}"/>
              </a:ext>
            </a:extLst>
          </p:cNvPr>
          <p:cNvSpPr/>
          <p:nvPr/>
        </p:nvSpPr>
        <p:spPr>
          <a:xfrm>
            <a:off x="5563130" y="4133546"/>
            <a:ext cx="1172878" cy="181846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000" b="1" dirty="0">
                <a:solidFill>
                  <a:sysClr val="windowText" lastClr="000000"/>
                </a:solidFill>
              </a:rPr>
              <a:t>CASHFLOW</a:t>
            </a:r>
          </a:p>
          <a:p>
            <a:endParaRPr lang="en-GB" sz="1000" b="1" dirty="0">
              <a:solidFill>
                <a:sysClr val="windowText" lastClr="000000"/>
              </a:solidFill>
            </a:endParaRPr>
          </a:p>
          <a:p>
            <a:r>
              <a:rPr lang="en-GB" sz="1000" dirty="0">
                <a:solidFill>
                  <a:sysClr val="windowText" lastClr="000000"/>
                </a:solidFill>
              </a:rPr>
              <a:t>Information</a:t>
            </a:r>
          </a:p>
          <a:p>
            <a:endParaRPr lang="en-GB" sz="1000" dirty="0">
              <a:solidFill>
                <a:sysClr val="windowText" lastClr="000000"/>
              </a:solidFill>
            </a:endParaRPr>
          </a:p>
          <a:p>
            <a:endParaRPr lang="en-GB" sz="1000" dirty="0">
              <a:solidFill>
                <a:sysClr val="windowText" lastClr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68339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6696</TotalTime>
  <Words>130</Words>
  <Application>Microsoft Office PowerPoint</Application>
  <PresentationFormat>Widescreen</PresentationFormat>
  <Paragraphs>64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Blackadder ITC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Sam Kershaw</dc:creator>
  <cp:lastModifiedBy>Sam Kershaw</cp:lastModifiedBy>
  <cp:revision>1</cp:revision>
  <dcterms:created xsi:type="dcterms:W3CDTF">2025-09-12T23:09:52Z</dcterms:created>
  <dcterms:modified xsi:type="dcterms:W3CDTF">2025-09-19T12:07:37Z</dcterms:modified>
</cp:coreProperties>
</file>