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3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ype="http://schemas.openxmlformats.org/officeDocument/2006/relationships/presProps" Target="presProps.xml"/>  <Relationship Id="rId29" Type="http://schemas.openxmlformats.org/officeDocument/2006/relationships/viewProps" Target="viewProps.xml"/>  <Relationship Id="rId30" Type="http://schemas.openxmlformats.org/officeDocument/2006/relationships/theme" Target="theme/theme1.xml"/>  <Relationship Id="rId31" Type="http://schemas.openxmlformats.org/officeDocument/2006/relationships/tableStyles" Target="tableStyles.xml"/>  <Relationship Id="rId3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GpCOHlx8qe3qSGtb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A6v7lBOKmD9cP7Q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AGEDdNdBn0J9Wiu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B-Q_T4gX_HuxlGX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DGS-T7PxmYmKYb9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BZWQAbX2bqN-Jrh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BqXOcvqAUtWegLBT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CZiTJNYYLMbSOuO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DlU9SnJJYGEaRAp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Dw5bcQC3SdGgxLR4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EOeWmgxOm6rpa_B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vwzwcaeHXp-T5ZjN_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EvUaIXlEQygRr7V8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FDxAPCq7GFl8djR6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G6y4ibBlXaUc9bJC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Ft_FXAeII_4Y8Bn8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GQFJPFYUOVXWo8xb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HPZwBFYRskUIs1v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Iesg7RuZ6Xa7ts23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vyUAhN07_CA5_zJF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6ckaWB7cy0bBRnJ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9WJLE5cKwPoyeB65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9bejwYObjo-xB146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HjjkP-xNdRE5Dt_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Hn7NkUJSWnGrrRW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HvMqU3rkAHuDLS95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2019-04-01T19:43:59.321Z</dcterms:created>
  <dcterms:modified xsi:type="dcterms:W3CDTF">2019-04-01T19:43:59.321Z</dcterms:modified>
</cp:coreProperties>
</file>