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y Xavier" initials="AX" lastIdx="1" clrIdx="0">
    <p:extLst>
      <p:ext uri="{19B8F6BF-5375-455C-9EA6-DF929625EA0E}">
        <p15:presenceInfo xmlns="" xmlns:p15="http://schemas.microsoft.com/office/powerpoint/2012/main" userId="a63cc52ab8160fdb" providerId="Windows Live"/>
      </p:ext>
    </p:extLst>
  </p:cmAuthor>
  <p:cmAuthor id="2" name="MyAsus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6" y="2410967"/>
            <a:ext cx="10383940" cy="1832460"/>
          </a:xfrm>
          <a:noFill/>
          <a:effectLst/>
        </p:spPr>
        <p:txBody>
          <a:bodyPr>
            <a:normAutofit/>
          </a:bodyPr>
          <a:lstStyle>
            <a:lvl1pPr algn="r">
              <a:defRPr sz="4800">
                <a:solidFill>
                  <a:srgbClr val="FF000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4447034"/>
            <a:ext cx="10383940" cy="1425247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7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8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3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985720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8"/>
            <a:ext cx="10994760" cy="4479341"/>
          </a:xfrm>
          <a:noFill/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7" y="374900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7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1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1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79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1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79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9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6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8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0298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D29EC-9E77-4737-8F4B-7F127CED0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8745" y="2410967"/>
            <a:ext cx="6374469" cy="1832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itchFamily="34" charset="0"/>
              </a:rPr>
              <a:t>Random And Malware Detecting Packages In OS 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entury Gothic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B2BF40-C38F-4E45-AC17-C1F7710D3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889" y="4367135"/>
            <a:ext cx="5886198" cy="142524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b="1" dirty="0">
                <a:latin typeface="Century Gothic" pitchFamily="34" charset="0"/>
              </a:rPr>
              <a:t>To prevent unauthorized access &amp; avoid </a:t>
            </a:r>
            <a:r>
              <a:rPr lang="en-US" sz="3600" b="1" dirty="0" smtClean="0">
                <a:latin typeface="Century Gothic" pitchFamily="34" charset="0"/>
              </a:rPr>
              <a:t>Hacking via Firewall</a:t>
            </a:r>
            <a:endParaRPr lang="en-IN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3" r="56607" b="55360"/>
          <a:stretch/>
        </p:blipFill>
        <p:spPr>
          <a:xfrm>
            <a:off x="3109429" y="1983180"/>
            <a:ext cx="6177075" cy="3752602"/>
          </a:xfrm>
        </p:spPr>
      </p:pic>
    </p:spTree>
    <p:extLst>
      <p:ext uri="{BB962C8B-B14F-4D97-AF65-F5344CB8AC3E}">
        <p14:creationId xmlns:p14="http://schemas.microsoft.com/office/powerpoint/2010/main" val="30079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382619"/>
            <a:ext cx="7248327" cy="607755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54"/>
          <a:stretch/>
        </p:blipFill>
        <p:spPr>
          <a:xfrm>
            <a:off x="5795158" y="382619"/>
            <a:ext cx="5937663" cy="6138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822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4" y="225631"/>
            <a:ext cx="11385318" cy="63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" y="225631"/>
            <a:ext cx="12157327" cy="63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EE1526F-3AFA-470B-9E89-19E1AEEC2DE9}"/>
              </a:ext>
            </a:extLst>
          </p:cNvPr>
          <p:cNvGrpSpPr/>
          <p:nvPr/>
        </p:nvGrpSpPr>
        <p:grpSpPr>
          <a:xfrm>
            <a:off x="638799" y="1950940"/>
            <a:ext cx="3030676" cy="4382598"/>
            <a:chOff x="700644" y="439388"/>
            <a:chExt cx="3950921" cy="59578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2000" r="-63000"/>
            </a:stretch>
          </a:blip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8D16372-CF47-494F-AF98-A665447B366F}"/>
                </a:ext>
              </a:extLst>
            </p:cNvPr>
            <p:cNvSpPr/>
            <p:nvPr/>
          </p:nvSpPr>
          <p:spPr>
            <a:xfrm>
              <a:off x="700644" y="439388"/>
              <a:ext cx="1920240" cy="192024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078A486-3A1F-4F4A-BB12-CD08E31DE392}"/>
                </a:ext>
              </a:extLst>
            </p:cNvPr>
            <p:cNvSpPr/>
            <p:nvPr/>
          </p:nvSpPr>
          <p:spPr>
            <a:xfrm>
              <a:off x="700644" y="2458193"/>
              <a:ext cx="1920240" cy="192024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50D1A8F-814D-4E1B-8FFE-8F9906A05BA6}"/>
                </a:ext>
              </a:extLst>
            </p:cNvPr>
            <p:cNvSpPr/>
            <p:nvPr/>
          </p:nvSpPr>
          <p:spPr>
            <a:xfrm>
              <a:off x="2731325" y="2458193"/>
              <a:ext cx="1920240" cy="192024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4615A68-0ACE-4008-94AA-47380D04F988}"/>
                </a:ext>
              </a:extLst>
            </p:cNvPr>
            <p:cNvSpPr/>
            <p:nvPr/>
          </p:nvSpPr>
          <p:spPr>
            <a:xfrm>
              <a:off x="2731325" y="1235034"/>
              <a:ext cx="1097280" cy="109728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7476984-B307-4D06-8984-E68BB9FFC086}"/>
                </a:ext>
              </a:extLst>
            </p:cNvPr>
            <p:cNvSpPr/>
            <p:nvPr/>
          </p:nvSpPr>
          <p:spPr>
            <a:xfrm>
              <a:off x="700644" y="4476998"/>
              <a:ext cx="1920240" cy="192024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CB814F6-363B-42D3-AFCB-49E6503C1B7C}"/>
                </a:ext>
              </a:extLst>
            </p:cNvPr>
            <p:cNvSpPr/>
            <p:nvPr/>
          </p:nvSpPr>
          <p:spPr>
            <a:xfrm>
              <a:off x="2731325" y="4476998"/>
              <a:ext cx="1097280" cy="109728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28547E-C212-4DB2-866C-E89B1930D818}"/>
              </a:ext>
            </a:extLst>
          </p:cNvPr>
          <p:cNvSpPr txBox="1"/>
          <p:nvPr/>
        </p:nvSpPr>
        <p:spPr>
          <a:xfrm>
            <a:off x="5401583" y="3278844"/>
            <a:ext cx="3817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/>
                <a:solidFill>
                  <a:srgbClr val="FFF3E7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13829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F5B4A8-F7FE-4F81-90F3-773AAB33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entury Gothic" pitchFamily="34" charset="0"/>
              </a:rPr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D43FD2-DD9E-451C-8643-B1F93CFC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4800" dirty="0">
                <a:latin typeface="AR CENA" pitchFamily="2" charset="0"/>
              </a:rPr>
              <a:t>To avoid Hacking at the node edge </a:t>
            </a:r>
            <a:endParaRPr lang="en-US" sz="4800" dirty="0" smtClean="0">
              <a:latin typeface="AR CEN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4800" dirty="0" smtClean="0">
                <a:latin typeface="AR CENA" pitchFamily="2" charset="0"/>
              </a:rPr>
              <a:t>Two </a:t>
            </a:r>
            <a:r>
              <a:rPr lang="en-US" sz="4800" dirty="0">
                <a:latin typeface="AR CENA" pitchFamily="2" charset="0"/>
              </a:rPr>
              <a:t>packages namely Random package and Malware detecting package were installed in </a:t>
            </a:r>
            <a:r>
              <a:rPr lang="en-US" sz="4800" dirty="0" smtClean="0">
                <a:latin typeface="AR CENA" pitchFamily="2" charset="0"/>
              </a:rPr>
              <a:t>OS and Firewall</a:t>
            </a:r>
            <a:endParaRPr lang="en-US" sz="4800" dirty="0">
              <a:latin typeface="AR C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7"/>
          <p:cNvSpPr/>
          <p:nvPr/>
        </p:nvSpPr>
        <p:spPr>
          <a:xfrm>
            <a:off x="1305313" y="4667524"/>
            <a:ext cx="1054598" cy="489939"/>
          </a:xfrm>
          <a:custGeom>
            <a:avLst/>
            <a:gdLst/>
            <a:ahLst/>
            <a:cxnLst/>
            <a:rect l="l" t="t" r="r" b="b"/>
            <a:pathLst>
              <a:path w="1358900" h="825500">
                <a:moveTo>
                  <a:pt x="1358900" y="825500"/>
                </a:moveTo>
                <a:lnTo>
                  <a:pt x="0" y="825500"/>
                </a:lnTo>
                <a:lnTo>
                  <a:pt x="0" y="0"/>
                </a:lnTo>
                <a:lnTo>
                  <a:pt x="1358900" y="0"/>
                </a:lnTo>
                <a:lnTo>
                  <a:pt x="1358900" y="825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864" y="318475"/>
            <a:ext cx="8246070" cy="76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CENA" pitchFamily="2" charset="0"/>
              </a:rPr>
              <a:t>Problem Statement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 CENA" pitchFamily="2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3515234" y="2270147"/>
            <a:ext cx="257796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042" y="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542465" y="3808154"/>
            <a:ext cx="0" cy="746312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939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4667079" y="2996288"/>
            <a:ext cx="3689902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37719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5089492" y="5013347"/>
            <a:ext cx="1354207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7120802" y="5280607"/>
            <a:ext cx="1186484" cy="216834"/>
          </a:xfrm>
          <a:custGeom>
            <a:avLst/>
            <a:gdLst/>
            <a:ahLst/>
            <a:cxnLst/>
            <a:rect l="l" t="t" r="r" b="b"/>
            <a:pathLst>
              <a:path w="1212850" h="273050">
                <a:moveTo>
                  <a:pt x="0" y="0"/>
                </a:moveTo>
                <a:lnTo>
                  <a:pt x="0" y="273050"/>
                </a:lnTo>
                <a:lnTo>
                  <a:pt x="1212850" y="27305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8599248" y="4917537"/>
            <a:ext cx="0" cy="403412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7810330" y="3097141"/>
            <a:ext cx="1646168" cy="1825438"/>
          </a:xfrm>
          <a:custGeom>
            <a:avLst/>
            <a:gdLst/>
            <a:ahLst/>
            <a:cxnLst/>
            <a:rect l="l" t="t" r="r" b="b"/>
            <a:pathLst>
              <a:path w="1682750" h="2298700">
                <a:moveTo>
                  <a:pt x="1143000" y="0"/>
                </a:moveTo>
                <a:lnTo>
                  <a:pt x="1682750" y="0"/>
                </a:lnTo>
                <a:lnTo>
                  <a:pt x="1682750" y="2298700"/>
                </a:lnTo>
                <a:lnTo>
                  <a:pt x="0" y="229870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/>
          <p:nvPr/>
        </p:nvSpPr>
        <p:spPr>
          <a:xfrm>
            <a:off x="8166186" y="2200588"/>
            <a:ext cx="844826" cy="437198"/>
          </a:xfrm>
          <a:custGeom>
            <a:avLst/>
            <a:gdLst/>
            <a:ahLst/>
            <a:cxnLst/>
            <a:rect l="l" t="t" r="r" b="b"/>
            <a:pathLst>
              <a:path w="863600" h="550544">
                <a:moveTo>
                  <a:pt x="466140" y="0"/>
                </a:moveTo>
                <a:lnTo>
                  <a:pt x="275640" y="16941"/>
                </a:lnTo>
                <a:lnTo>
                  <a:pt x="0" y="135432"/>
                </a:lnTo>
                <a:lnTo>
                  <a:pt x="308444" y="443356"/>
                </a:lnTo>
                <a:lnTo>
                  <a:pt x="412686" y="550341"/>
                </a:lnTo>
                <a:lnTo>
                  <a:pt x="453440" y="550341"/>
                </a:lnTo>
                <a:lnTo>
                  <a:pt x="863066" y="135432"/>
                </a:lnTo>
                <a:lnTo>
                  <a:pt x="671461" y="50799"/>
                </a:lnTo>
                <a:lnTo>
                  <a:pt x="466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/>
          <p:nvPr/>
        </p:nvSpPr>
        <p:spPr>
          <a:xfrm>
            <a:off x="3443324" y="4912494"/>
            <a:ext cx="3000375" cy="327772"/>
          </a:xfrm>
          <a:custGeom>
            <a:avLst/>
            <a:gdLst/>
            <a:ahLst/>
            <a:cxnLst/>
            <a:rect l="l" t="t" r="r" b="b"/>
            <a:pathLst>
              <a:path w="3067050" h="412750">
                <a:moveTo>
                  <a:pt x="3067050" y="0"/>
                </a:moveTo>
                <a:lnTo>
                  <a:pt x="0" y="0"/>
                </a:lnTo>
                <a:lnTo>
                  <a:pt x="0" y="41275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/>
          <p:nvPr/>
        </p:nvSpPr>
        <p:spPr>
          <a:xfrm>
            <a:off x="1430650" y="3097141"/>
            <a:ext cx="192571" cy="277346"/>
          </a:xfrm>
          <a:custGeom>
            <a:avLst/>
            <a:gdLst/>
            <a:ahLst/>
            <a:cxnLst/>
            <a:rect l="l" t="t" r="r" b="b"/>
            <a:pathLst>
              <a:path w="196850" h="349250">
                <a:moveTo>
                  <a:pt x="196850" y="0"/>
                </a:moveTo>
                <a:lnTo>
                  <a:pt x="0" y="0"/>
                </a:lnTo>
                <a:lnTo>
                  <a:pt x="0" y="34925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4294362" y="3097141"/>
            <a:ext cx="4149587" cy="0"/>
          </a:xfrm>
          <a:custGeom>
            <a:avLst/>
            <a:gdLst/>
            <a:ahLst/>
            <a:cxnLst/>
            <a:rect l="l" t="t" r="r" b="b"/>
            <a:pathLst>
              <a:path w="4241800">
                <a:moveTo>
                  <a:pt x="0" y="0"/>
                </a:moveTo>
                <a:lnTo>
                  <a:pt x="4241800" y="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2505318" y="4912494"/>
            <a:ext cx="751647" cy="327772"/>
          </a:xfrm>
          <a:custGeom>
            <a:avLst/>
            <a:gdLst/>
            <a:ahLst/>
            <a:cxnLst/>
            <a:rect l="l" t="t" r="r" b="b"/>
            <a:pathLst>
              <a:path w="768350" h="412750">
                <a:moveTo>
                  <a:pt x="0" y="0"/>
                </a:moveTo>
                <a:lnTo>
                  <a:pt x="768350" y="0"/>
                </a:lnTo>
                <a:lnTo>
                  <a:pt x="768350" y="41275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3114090" y="5048646"/>
            <a:ext cx="472109" cy="514350"/>
          </a:xfrm>
          <a:custGeom>
            <a:avLst/>
            <a:gdLst/>
            <a:ahLst/>
            <a:cxnLst/>
            <a:rect l="l" t="t" r="r" b="b"/>
            <a:pathLst>
              <a:path w="482600" h="647700">
                <a:moveTo>
                  <a:pt x="482600" y="647700"/>
                </a:moveTo>
                <a:lnTo>
                  <a:pt x="0" y="647700"/>
                </a:lnTo>
                <a:lnTo>
                  <a:pt x="0" y="0"/>
                </a:lnTo>
                <a:lnTo>
                  <a:pt x="482600" y="0"/>
                </a:lnTo>
                <a:lnTo>
                  <a:pt x="48260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1443074" y="3404743"/>
            <a:ext cx="0" cy="1179979"/>
          </a:xfrm>
          <a:custGeom>
            <a:avLst/>
            <a:gdLst/>
            <a:ahLst/>
            <a:cxnLst/>
            <a:rect l="l" t="t" r="r" b="b"/>
            <a:pathLst>
              <a:path h="1485900">
                <a:moveTo>
                  <a:pt x="0" y="0"/>
                </a:moveTo>
                <a:lnTo>
                  <a:pt x="0" y="148590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/>
          <p:cNvSpPr/>
          <p:nvPr/>
        </p:nvSpPr>
        <p:spPr>
          <a:xfrm>
            <a:off x="2008362" y="3097141"/>
            <a:ext cx="17145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1752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2865612" y="2371000"/>
            <a:ext cx="1087092" cy="549649"/>
          </a:xfrm>
          <a:custGeom>
            <a:avLst/>
            <a:gdLst/>
            <a:ahLst/>
            <a:cxnLst/>
            <a:rect l="l" t="t" r="r" b="b"/>
            <a:pathLst>
              <a:path w="1111250" h="692150">
                <a:moveTo>
                  <a:pt x="0" y="0"/>
                </a:moveTo>
                <a:lnTo>
                  <a:pt x="1111250" y="0"/>
                </a:lnTo>
                <a:lnTo>
                  <a:pt x="1111250" y="69215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3611047" y="2818806"/>
            <a:ext cx="689527" cy="559734"/>
          </a:xfrm>
          <a:custGeom>
            <a:avLst/>
            <a:gdLst/>
            <a:ahLst/>
            <a:cxnLst/>
            <a:rect l="l" t="t" r="r" b="b"/>
            <a:pathLst>
              <a:path w="704850" h="704850">
                <a:moveTo>
                  <a:pt x="352425" y="0"/>
                </a:moveTo>
                <a:lnTo>
                  <a:pt x="304602" y="3217"/>
                </a:lnTo>
                <a:lnTo>
                  <a:pt x="258736" y="12588"/>
                </a:lnTo>
                <a:lnTo>
                  <a:pt x="215244" y="27695"/>
                </a:lnTo>
                <a:lnTo>
                  <a:pt x="174548" y="48116"/>
                </a:lnTo>
                <a:lnTo>
                  <a:pt x="137068" y="73431"/>
                </a:lnTo>
                <a:lnTo>
                  <a:pt x="103222" y="103222"/>
                </a:lnTo>
                <a:lnTo>
                  <a:pt x="73431" y="137068"/>
                </a:lnTo>
                <a:lnTo>
                  <a:pt x="48116" y="174548"/>
                </a:lnTo>
                <a:lnTo>
                  <a:pt x="27695" y="215244"/>
                </a:lnTo>
                <a:lnTo>
                  <a:pt x="12588" y="258736"/>
                </a:lnTo>
                <a:lnTo>
                  <a:pt x="3217" y="304602"/>
                </a:lnTo>
                <a:lnTo>
                  <a:pt x="0" y="352425"/>
                </a:lnTo>
                <a:lnTo>
                  <a:pt x="3217" y="400247"/>
                </a:lnTo>
                <a:lnTo>
                  <a:pt x="12588" y="446113"/>
                </a:lnTo>
                <a:lnTo>
                  <a:pt x="27695" y="489605"/>
                </a:lnTo>
                <a:lnTo>
                  <a:pt x="48116" y="530301"/>
                </a:lnTo>
                <a:lnTo>
                  <a:pt x="73431" y="567781"/>
                </a:lnTo>
                <a:lnTo>
                  <a:pt x="103222" y="601627"/>
                </a:lnTo>
                <a:lnTo>
                  <a:pt x="137068" y="631418"/>
                </a:lnTo>
                <a:lnTo>
                  <a:pt x="174548" y="656733"/>
                </a:lnTo>
                <a:lnTo>
                  <a:pt x="215244" y="677154"/>
                </a:lnTo>
                <a:lnTo>
                  <a:pt x="258736" y="692261"/>
                </a:lnTo>
                <a:lnTo>
                  <a:pt x="304602" y="701632"/>
                </a:lnTo>
                <a:lnTo>
                  <a:pt x="352425" y="704850"/>
                </a:lnTo>
                <a:lnTo>
                  <a:pt x="400247" y="701632"/>
                </a:lnTo>
                <a:lnTo>
                  <a:pt x="446113" y="692261"/>
                </a:lnTo>
                <a:lnTo>
                  <a:pt x="489605" y="677154"/>
                </a:lnTo>
                <a:lnTo>
                  <a:pt x="530301" y="656733"/>
                </a:lnTo>
                <a:lnTo>
                  <a:pt x="567781" y="631418"/>
                </a:lnTo>
                <a:lnTo>
                  <a:pt x="601627" y="601627"/>
                </a:lnTo>
                <a:lnTo>
                  <a:pt x="631418" y="567781"/>
                </a:lnTo>
                <a:lnTo>
                  <a:pt x="656733" y="530301"/>
                </a:lnTo>
                <a:lnTo>
                  <a:pt x="677154" y="489605"/>
                </a:lnTo>
                <a:lnTo>
                  <a:pt x="692261" y="446113"/>
                </a:lnTo>
                <a:lnTo>
                  <a:pt x="701632" y="400247"/>
                </a:lnTo>
                <a:lnTo>
                  <a:pt x="704850" y="352425"/>
                </a:lnTo>
                <a:lnTo>
                  <a:pt x="701632" y="304602"/>
                </a:lnTo>
                <a:lnTo>
                  <a:pt x="692261" y="258736"/>
                </a:lnTo>
                <a:lnTo>
                  <a:pt x="677154" y="215244"/>
                </a:lnTo>
                <a:lnTo>
                  <a:pt x="656733" y="174548"/>
                </a:lnTo>
                <a:lnTo>
                  <a:pt x="631418" y="137068"/>
                </a:lnTo>
                <a:lnTo>
                  <a:pt x="601627" y="103222"/>
                </a:lnTo>
                <a:lnTo>
                  <a:pt x="567781" y="73431"/>
                </a:lnTo>
                <a:lnTo>
                  <a:pt x="530301" y="48116"/>
                </a:lnTo>
                <a:lnTo>
                  <a:pt x="489605" y="27695"/>
                </a:lnTo>
                <a:lnTo>
                  <a:pt x="446113" y="12588"/>
                </a:lnTo>
                <a:lnTo>
                  <a:pt x="400247" y="3217"/>
                </a:lnTo>
                <a:lnTo>
                  <a:pt x="3524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2082905" y="2026082"/>
            <a:ext cx="1233695" cy="645459"/>
          </a:xfrm>
          <a:custGeom>
            <a:avLst/>
            <a:gdLst/>
            <a:ahLst/>
            <a:cxnLst/>
            <a:rect l="l" t="t" r="r" b="b"/>
            <a:pathLst>
              <a:path w="1261110" h="812800">
                <a:moveTo>
                  <a:pt x="0" y="812800"/>
                </a:moveTo>
                <a:lnTo>
                  <a:pt x="1260779" y="812800"/>
                </a:lnTo>
                <a:lnTo>
                  <a:pt x="1260779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8167219" y="2166373"/>
            <a:ext cx="843584" cy="191116"/>
          </a:xfrm>
          <a:custGeom>
            <a:avLst/>
            <a:gdLst/>
            <a:ahLst/>
            <a:cxnLst/>
            <a:rect l="l" t="t" r="r" b="b"/>
            <a:pathLst>
              <a:path w="862329" h="240664">
                <a:moveTo>
                  <a:pt x="430999" y="0"/>
                </a:moveTo>
                <a:lnTo>
                  <a:pt x="381949" y="1931"/>
                </a:lnTo>
                <a:lnTo>
                  <a:pt x="333592" y="7711"/>
                </a:lnTo>
                <a:lnTo>
                  <a:pt x="286034" y="17317"/>
                </a:lnTo>
                <a:lnTo>
                  <a:pt x="239381" y="30727"/>
                </a:lnTo>
                <a:lnTo>
                  <a:pt x="193738" y="47917"/>
                </a:lnTo>
                <a:lnTo>
                  <a:pt x="151085" y="67918"/>
                </a:lnTo>
                <a:lnTo>
                  <a:pt x="110297" y="91034"/>
                </a:lnTo>
                <a:lnTo>
                  <a:pt x="71462" y="117210"/>
                </a:lnTo>
                <a:lnTo>
                  <a:pt x="34667" y="146391"/>
                </a:lnTo>
                <a:lnTo>
                  <a:pt x="0" y="178523"/>
                </a:lnTo>
                <a:lnTo>
                  <a:pt x="61569" y="240080"/>
                </a:lnTo>
                <a:lnTo>
                  <a:pt x="100051" y="205175"/>
                </a:lnTo>
                <a:lnTo>
                  <a:pt x="141297" y="174544"/>
                </a:lnTo>
                <a:lnTo>
                  <a:pt x="185026" y="148306"/>
                </a:lnTo>
                <a:lnTo>
                  <a:pt x="230954" y="126577"/>
                </a:lnTo>
                <a:lnTo>
                  <a:pt x="278798" y="109474"/>
                </a:lnTo>
                <a:lnTo>
                  <a:pt x="328276" y="97112"/>
                </a:lnTo>
                <a:lnTo>
                  <a:pt x="379104" y="89610"/>
                </a:lnTo>
                <a:lnTo>
                  <a:pt x="430999" y="87083"/>
                </a:lnTo>
                <a:lnTo>
                  <a:pt x="744740" y="87083"/>
                </a:lnTo>
                <a:lnTo>
                  <a:pt x="710920" y="67918"/>
                </a:lnTo>
                <a:lnTo>
                  <a:pt x="668261" y="47917"/>
                </a:lnTo>
                <a:lnTo>
                  <a:pt x="622621" y="30727"/>
                </a:lnTo>
                <a:lnTo>
                  <a:pt x="575967" y="17317"/>
                </a:lnTo>
                <a:lnTo>
                  <a:pt x="528405" y="7711"/>
                </a:lnTo>
                <a:lnTo>
                  <a:pt x="480046" y="1931"/>
                </a:lnTo>
                <a:lnTo>
                  <a:pt x="430999" y="0"/>
                </a:lnTo>
                <a:close/>
              </a:path>
              <a:path w="862329" h="240664">
                <a:moveTo>
                  <a:pt x="744740" y="87083"/>
                </a:moveTo>
                <a:lnTo>
                  <a:pt x="430999" y="87083"/>
                </a:lnTo>
                <a:lnTo>
                  <a:pt x="482892" y="89610"/>
                </a:lnTo>
                <a:lnTo>
                  <a:pt x="533720" y="97112"/>
                </a:lnTo>
                <a:lnTo>
                  <a:pt x="583199" y="109474"/>
                </a:lnTo>
                <a:lnTo>
                  <a:pt x="631047" y="126577"/>
                </a:lnTo>
                <a:lnTo>
                  <a:pt x="676978" y="148306"/>
                </a:lnTo>
                <a:lnTo>
                  <a:pt x="720711" y="174544"/>
                </a:lnTo>
                <a:lnTo>
                  <a:pt x="761960" y="205175"/>
                </a:lnTo>
                <a:lnTo>
                  <a:pt x="800442" y="240080"/>
                </a:lnTo>
                <a:lnTo>
                  <a:pt x="861999" y="178523"/>
                </a:lnTo>
                <a:lnTo>
                  <a:pt x="827338" y="146391"/>
                </a:lnTo>
                <a:lnTo>
                  <a:pt x="790546" y="117210"/>
                </a:lnTo>
                <a:lnTo>
                  <a:pt x="751711" y="91034"/>
                </a:lnTo>
                <a:lnTo>
                  <a:pt x="744740" y="8708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6382028" y="4687070"/>
            <a:ext cx="1494597" cy="698911"/>
          </a:xfrm>
          <a:custGeom>
            <a:avLst/>
            <a:gdLst/>
            <a:ahLst/>
            <a:cxnLst/>
            <a:rect l="l" t="t" r="r" b="b"/>
            <a:pathLst>
              <a:path w="1527809" h="880110">
                <a:moveTo>
                  <a:pt x="523824" y="0"/>
                </a:moveTo>
                <a:lnTo>
                  <a:pt x="0" y="211772"/>
                </a:lnTo>
                <a:lnTo>
                  <a:pt x="0" y="593648"/>
                </a:lnTo>
                <a:lnTo>
                  <a:pt x="763777" y="880071"/>
                </a:lnTo>
                <a:lnTo>
                  <a:pt x="1527543" y="593648"/>
                </a:lnTo>
                <a:lnTo>
                  <a:pt x="1527543" y="541464"/>
                </a:lnTo>
                <a:lnTo>
                  <a:pt x="763777" y="541464"/>
                </a:lnTo>
                <a:lnTo>
                  <a:pt x="135635" y="307238"/>
                </a:lnTo>
                <a:lnTo>
                  <a:pt x="523570" y="162521"/>
                </a:lnTo>
                <a:lnTo>
                  <a:pt x="523824" y="0"/>
                </a:lnTo>
                <a:close/>
              </a:path>
              <a:path w="1527809" h="880110">
                <a:moveTo>
                  <a:pt x="997699" y="6502"/>
                </a:moveTo>
                <a:lnTo>
                  <a:pt x="1003934" y="162521"/>
                </a:lnTo>
                <a:lnTo>
                  <a:pt x="1391881" y="307238"/>
                </a:lnTo>
                <a:lnTo>
                  <a:pt x="763777" y="541464"/>
                </a:lnTo>
                <a:lnTo>
                  <a:pt x="1527543" y="541464"/>
                </a:lnTo>
                <a:lnTo>
                  <a:pt x="1527543" y="211772"/>
                </a:lnTo>
                <a:lnTo>
                  <a:pt x="997699" y="6502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9003952" y="4478870"/>
            <a:ext cx="741708" cy="338866"/>
          </a:xfrm>
          <a:custGeom>
            <a:avLst/>
            <a:gdLst/>
            <a:ahLst/>
            <a:cxnLst/>
            <a:rect l="l" t="t" r="r" b="b"/>
            <a:pathLst>
              <a:path w="758190" h="426720">
                <a:moveTo>
                  <a:pt x="143395" y="139306"/>
                </a:moveTo>
                <a:lnTo>
                  <a:pt x="98056" y="146631"/>
                </a:lnTo>
                <a:lnTo>
                  <a:pt x="58690" y="167004"/>
                </a:lnTo>
                <a:lnTo>
                  <a:pt x="27655" y="198064"/>
                </a:lnTo>
                <a:lnTo>
                  <a:pt x="7306" y="237451"/>
                </a:lnTo>
                <a:lnTo>
                  <a:pt x="0" y="282803"/>
                </a:lnTo>
                <a:lnTo>
                  <a:pt x="7306" y="328139"/>
                </a:lnTo>
                <a:lnTo>
                  <a:pt x="27653" y="367507"/>
                </a:lnTo>
                <a:lnTo>
                  <a:pt x="58682" y="398548"/>
                </a:lnTo>
                <a:lnTo>
                  <a:pt x="98036" y="418902"/>
                </a:lnTo>
                <a:lnTo>
                  <a:pt x="143357" y="426212"/>
                </a:lnTo>
                <a:lnTo>
                  <a:pt x="629018" y="426212"/>
                </a:lnTo>
                <a:lnTo>
                  <a:pt x="679137" y="415997"/>
                </a:lnTo>
                <a:lnTo>
                  <a:pt x="720058" y="388312"/>
                </a:lnTo>
                <a:lnTo>
                  <a:pt x="747643" y="347305"/>
                </a:lnTo>
                <a:lnTo>
                  <a:pt x="757758" y="297129"/>
                </a:lnTo>
                <a:lnTo>
                  <a:pt x="750323" y="253853"/>
                </a:lnTo>
                <a:lnTo>
                  <a:pt x="729732" y="216804"/>
                </a:lnTo>
                <a:lnTo>
                  <a:pt x="698554" y="188562"/>
                </a:lnTo>
                <a:lnTo>
                  <a:pt x="659358" y="171704"/>
                </a:lnTo>
                <a:lnTo>
                  <a:pt x="654616" y="141643"/>
                </a:lnTo>
                <a:lnTo>
                  <a:pt x="168986" y="141643"/>
                </a:lnTo>
                <a:lnTo>
                  <a:pt x="162707" y="140651"/>
                </a:lnTo>
                <a:lnTo>
                  <a:pt x="156348" y="139917"/>
                </a:lnTo>
                <a:lnTo>
                  <a:pt x="149910" y="139462"/>
                </a:lnTo>
                <a:lnTo>
                  <a:pt x="143395" y="139306"/>
                </a:lnTo>
                <a:close/>
              </a:path>
              <a:path w="758190" h="426720">
                <a:moveTo>
                  <a:pt x="266865" y="28651"/>
                </a:moveTo>
                <a:lnTo>
                  <a:pt x="228356" y="36428"/>
                </a:lnTo>
                <a:lnTo>
                  <a:pt x="196918" y="57638"/>
                </a:lnTo>
                <a:lnTo>
                  <a:pt x="175726" y="89098"/>
                </a:lnTo>
                <a:lnTo>
                  <a:pt x="167957" y="127622"/>
                </a:lnTo>
                <a:lnTo>
                  <a:pt x="167957" y="132372"/>
                </a:lnTo>
                <a:lnTo>
                  <a:pt x="168313" y="137058"/>
                </a:lnTo>
                <a:lnTo>
                  <a:pt x="168986" y="141643"/>
                </a:lnTo>
                <a:lnTo>
                  <a:pt x="654616" y="141643"/>
                </a:lnTo>
                <a:lnTo>
                  <a:pt x="652136" y="125925"/>
                </a:lnTo>
                <a:lnTo>
                  <a:pt x="633936" y="84871"/>
                </a:lnTo>
                <a:lnTo>
                  <a:pt x="619826" y="67106"/>
                </a:lnTo>
                <a:lnTo>
                  <a:pt x="345071" y="67106"/>
                </a:lnTo>
                <a:lnTo>
                  <a:pt x="329689" y="51229"/>
                </a:lnTo>
                <a:lnTo>
                  <a:pt x="311107" y="39106"/>
                </a:lnTo>
                <a:lnTo>
                  <a:pt x="289955" y="31370"/>
                </a:lnTo>
                <a:lnTo>
                  <a:pt x="266865" y="28651"/>
                </a:lnTo>
                <a:close/>
              </a:path>
              <a:path w="758190" h="426720">
                <a:moveTo>
                  <a:pt x="483336" y="0"/>
                </a:moveTo>
                <a:lnTo>
                  <a:pt x="442601" y="4740"/>
                </a:lnTo>
                <a:lnTo>
                  <a:pt x="405260" y="18232"/>
                </a:lnTo>
                <a:lnTo>
                  <a:pt x="372390" y="39385"/>
                </a:lnTo>
                <a:lnTo>
                  <a:pt x="345071" y="67106"/>
                </a:lnTo>
                <a:lnTo>
                  <a:pt x="619826" y="67106"/>
                </a:lnTo>
                <a:lnTo>
                  <a:pt x="606356" y="50147"/>
                </a:lnTo>
                <a:lnTo>
                  <a:pt x="570997" y="23357"/>
                </a:lnTo>
                <a:lnTo>
                  <a:pt x="529457" y="6106"/>
                </a:lnTo>
                <a:lnTo>
                  <a:pt x="483336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582468" y="2790136"/>
            <a:ext cx="746056" cy="605622"/>
          </a:xfrm>
          <a:custGeom>
            <a:avLst/>
            <a:gdLst/>
            <a:ahLst/>
            <a:cxnLst/>
            <a:rect l="l" t="t" r="r" b="b"/>
            <a:pathLst>
              <a:path w="762635" h="762635">
                <a:moveTo>
                  <a:pt x="381253" y="0"/>
                </a:moveTo>
                <a:lnTo>
                  <a:pt x="333429" y="2970"/>
                </a:lnTo>
                <a:lnTo>
                  <a:pt x="287377" y="11642"/>
                </a:lnTo>
                <a:lnTo>
                  <a:pt x="243456" y="25658"/>
                </a:lnTo>
                <a:lnTo>
                  <a:pt x="202022" y="44663"/>
                </a:lnTo>
                <a:lnTo>
                  <a:pt x="163433" y="68299"/>
                </a:lnTo>
                <a:lnTo>
                  <a:pt x="128045" y="96209"/>
                </a:lnTo>
                <a:lnTo>
                  <a:pt x="96218" y="128035"/>
                </a:lnTo>
                <a:lnTo>
                  <a:pt x="68306" y="163422"/>
                </a:lnTo>
                <a:lnTo>
                  <a:pt x="44668" y="202011"/>
                </a:lnTo>
                <a:lnTo>
                  <a:pt x="25662" y="243445"/>
                </a:lnTo>
                <a:lnTo>
                  <a:pt x="11643" y="287369"/>
                </a:lnTo>
                <a:lnTo>
                  <a:pt x="2970" y="333424"/>
                </a:lnTo>
                <a:lnTo>
                  <a:pt x="0" y="381253"/>
                </a:lnTo>
                <a:lnTo>
                  <a:pt x="2970" y="429073"/>
                </a:lnTo>
                <a:lnTo>
                  <a:pt x="11643" y="475121"/>
                </a:lnTo>
                <a:lnTo>
                  <a:pt x="25662" y="519039"/>
                </a:lnTo>
                <a:lnTo>
                  <a:pt x="44668" y="560471"/>
                </a:lnTo>
                <a:lnTo>
                  <a:pt x="68306" y="599059"/>
                </a:lnTo>
                <a:lnTo>
                  <a:pt x="96218" y="634446"/>
                </a:lnTo>
                <a:lnTo>
                  <a:pt x="128058" y="666284"/>
                </a:lnTo>
                <a:lnTo>
                  <a:pt x="163433" y="694185"/>
                </a:lnTo>
                <a:lnTo>
                  <a:pt x="202022" y="717824"/>
                </a:lnTo>
                <a:lnTo>
                  <a:pt x="243456" y="736831"/>
                </a:lnTo>
                <a:lnTo>
                  <a:pt x="287377" y="750851"/>
                </a:lnTo>
                <a:lnTo>
                  <a:pt x="333429" y="759524"/>
                </a:lnTo>
                <a:lnTo>
                  <a:pt x="381253" y="762495"/>
                </a:lnTo>
                <a:lnTo>
                  <a:pt x="429073" y="759524"/>
                </a:lnTo>
                <a:lnTo>
                  <a:pt x="475122" y="750851"/>
                </a:lnTo>
                <a:lnTo>
                  <a:pt x="519041" y="736831"/>
                </a:lnTo>
                <a:lnTo>
                  <a:pt x="560474" y="717824"/>
                </a:lnTo>
                <a:lnTo>
                  <a:pt x="576513" y="707999"/>
                </a:lnTo>
                <a:lnTo>
                  <a:pt x="406653" y="707999"/>
                </a:lnTo>
                <a:lnTo>
                  <a:pt x="355828" y="707923"/>
                </a:lnTo>
                <a:lnTo>
                  <a:pt x="347153" y="704972"/>
                </a:lnTo>
                <a:lnTo>
                  <a:pt x="338531" y="701162"/>
                </a:lnTo>
                <a:lnTo>
                  <a:pt x="329975" y="696488"/>
                </a:lnTo>
                <a:lnTo>
                  <a:pt x="321500" y="690943"/>
                </a:lnTo>
                <a:lnTo>
                  <a:pt x="307262" y="679437"/>
                </a:lnTo>
                <a:lnTo>
                  <a:pt x="238734" y="679437"/>
                </a:lnTo>
                <a:lnTo>
                  <a:pt x="190546" y="651117"/>
                </a:lnTo>
                <a:lnTo>
                  <a:pt x="147624" y="614883"/>
                </a:lnTo>
                <a:lnTo>
                  <a:pt x="112752" y="573917"/>
                </a:lnTo>
                <a:lnTo>
                  <a:pt x="102730" y="559168"/>
                </a:lnTo>
                <a:lnTo>
                  <a:pt x="232534" y="559168"/>
                </a:lnTo>
                <a:lnTo>
                  <a:pt x="718443" y="559142"/>
                </a:lnTo>
                <a:lnTo>
                  <a:pt x="736842" y="519039"/>
                </a:lnTo>
                <a:lnTo>
                  <a:pt x="740261" y="508330"/>
                </a:lnTo>
                <a:lnTo>
                  <a:pt x="76174" y="508330"/>
                </a:lnTo>
                <a:lnTo>
                  <a:pt x="67025" y="483640"/>
                </a:lnTo>
                <a:lnTo>
                  <a:pt x="59909" y="458439"/>
                </a:lnTo>
                <a:lnTo>
                  <a:pt x="54832" y="432765"/>
                </a:lnTo>
                <a:lnTo>
                  <a:pt x="51803" y="406653"/>
                </a:lnTo>
                <a:lnTo>
                  <a:pt x="760929" y="406653"/>
                </a:lnTo>
                <a:lnTo>
                  <a:pt x="762508" y="381253"/>
                </a:lnTo>
                <a:lnTo>
                  <a:pt x="760928" y="355828"/>
                </a:lnTo>
                <a:lnTo>
                  <a:pt x="51803" y="355828"/>
                </a:lnTo>
                <a:lnTo>
                  <a:pt x="54819" y="329719"/>
                </a:lnTo>
                <a:lnTo>
                  <a:pt x="59897" y="304039"/>
                </a:lnTo>
                <a:lnTo>
                  <a:pt x="67020" y="278838"/>
                </a:lnTo>
                <a:lnTo>
                  <a:pt x="76174" y="254165"/>
                </a:lnTo>
                <a:lnTo>
                  <a:pt x="740264" y="254165"/>
                </a:lnTo>
                <a:lnTo>
                  <a:pt x="736842" y="243445"/>
                </a:lnTo>
                <a:lnTo>
                  <a:pt x="718455" y="203365"/>
                </a:lnTo>
                <a:lnTo>
                  <a:pt x="102730" y="203339"/>
                </a:lnTo>
                <a:lnTo>
                  <a:pt x="112752" y="188577"/>
                </a:lnTo>
                <a:lnTo>
                  <a:pt x="147624" y="147586"/>
                </a:lnTo>
                <a:lnTo>
                  <a:pt x="190546" y="111352"/>
                </a:lnTo>
                <a:lnTo>
                  <a:pt x="238734" y="83032"/>
                </a:lnTo>
                <a:lnTo>
                  <a:pt x="307218" y="83032"/>
                </a:lnTo>
                <a:lnTo>
                  <a:pt x="321500" y="71475"/>
                </a:lnTo>
                <a:lnTo>
                  <a:pt x="329975" y="65945"/>
                </a:lnTo>
                <a:lnTo>
                  <a:pt x="338531" y="61274"/>
                </a:lnTo>
                <a:lnTo>
                  <a:pt x="347153" y="57455"/>
                </a:lnTo>
                <a:lnTo>
                  <a:pt x="355828" y="54482"/>
                </a:lnTo>
                <a:lnTo>
                  <a:pt x="576505" y="54482"/>
                </a:lnTo>
                <a:lnTo>
                  <a:pt x="560474" y="44663"/>
                </a:lnTo>
                <a:lnTo>
                  <a:pt x="519041" y="25658"/>
                </a:lnTo>
                <a:lnTo>
                  <a:pt x="475122" y="11642"/>
                </a:lnTo>
                <a:lnTo>
                  <a:pt x="429073" y="2970"/>
                </a:lnTo>
                <a:lnTo>
                  <a:pt x="381253" y="0"/>
                </a:lnTo>
                <a:close/>
              </a:path>
              <a:path w="762635" h="762635">
                <a:moveTo>
                  <a:pt x="583590" y="559168"/>
                </a:moveTo>
                <a:lnTo>
                  <a:pt x="529983" y="559168"/>
                </a:lnTo>
                <a:lnTo>
                  <a:pt x="523267" y="576704"/>
                </a:lnTo>
                <a:lnTo>
                  <a:pt x="515927" y="593474"/>
                </a:lnTo>
                <a:lnTo>
                  <a:pt x="486041" y="644961"/>
                </a:lnTo>
                <a:lnTo>
                  <a:pt x="456643" y="678338"/>
                </a:lnTo>
                <a:lnTo>
                  <a:pt x="423960" y="701176"/>
                </a:lnTo>
                <a:lnTo>
                  <a:pt x="406653" y="707999"/>
                </a:lnTo>
                <a:lnTo>
                  <a:pt x="576513" y="707999"/>
                </a:lnTo>
                <a:lnTo>
                  <a:pt x="599063" y="694185"/>
                </a:lnTo>
                <a:lnTo>
                  <a:pt x="617762" y="679437"/>
                </a:lnTo>
                <a:lnTo>
                  <a:pt x="523773" y="679437"/>
                </a:lnTo>
                <a:lnTo>
                  <a:pt x="541397" y="653426"/>
                </a:lnTo>
                <a:lnTo>
                  <a:pt x="557334" y="624551"/>
                </a:lnTo>
                <a:lnTo>
                  <a:pt x="571445" y="593051"/>
                </a:lnTo>
                <a:lnTo>
                  <a:pt x="583590" y="559168"/>
                </a:lnTo>
                <a:close/>
              </a:path>
              <a:path w="762635" h="762635">
                <a:moveTo>
                  <a:pt x="718443" y="559142"/>
                </a:moveTo>
                <a:lnTo>
                  <a:pt x="232524" y="559142"/>
                </a:lnTo>
                <a:lnTo>
                  <a:pt x="355828" y="559168"/>
                </a:lnTo>
                <a:lnTo>
                  <a:pt x="355828" y="707923"/>
                </a:lnTo>
                <a:lnTo>
                  <a:pt x="406653" y="707923"/>
                </a:lnTo>
                <a:lnTo>
                  <a:pt x="406653" y="559168"/>
                </a:lnTo>
                <a:lnTo>
                  <a:pt x="718432" y="559168"/>
                </a:lnTo>
                <a:close/>
              </a:path>
              <a:path w="762635" h="762635">
                <a:moveTo>
                  <a:pt x="232534" y="559168"/>
                </a:moveTo>
                <a:lnTo>
                  <a:pt x="178904" y="559168"/>
                </a:lnTo>
                <a:lnTo>
                  <a:pt x="191055" y="593051"/>
                </a:lnTo>
                <a:lnTo>
                  <a:pt x="205235" y="624674"/>
                </a:lnTo>
                <a:lnTo>
                  <a:pt x="221104" y="653426"/>
                </a:lnTo>
                <a:lnTo>
                  <a:pt x="238734" y="679437"/>
                </a:lnTo>
                <a:lnTo>
                  <a:pt x="307262" y="679437"/>
                </a:lnTo>
                <a:lnTo>
                  <a:pt x="305868" y="678310"/>
                </a:lnTo>
                <a:lnTo>
                  <a:pt x="290787" y="662905"/>
                </a:lnTo>
                <a:lnTo>
                  <a:pt x="263023" y="624551"/>
                </a:lnTo>
                <a:lnTo>
                  <a:pt x="239240" y="576683"/>
                </a:lnTo>
                <a:lnTo>
                  <a:pt x="232534" y="559168"/>
                </a:lnTo>
                <a:close/>
              </a:path>
              <a:path w="762635" h="762635">
                <a:moveTo>
                  <a:pt x="718432" y="559168"/>
                </a:moveTo>
                <a:lnTo>
                  <a:pt x="659765" y="559168"/>
                </a:lnTo>
                <a:lnTo>
                  <a:pt x="649746" y="573917"/>
                </a:lnTo>
                <a:lnTo>
                  <a:pt x="638919" y="588130"/>
                </a:lnTo>
                <a:lnTo>
                  <a:pt x="594117" y="633972"/>
                </a:lnTo>
                <a:lnTo>
                  <a:pt x="548496" y="666284"/>
                </a:lnTo>
                <a:lnTo>
                  <a:pt x="523773" y="679437"/>
                </a:lnTo>
                <a:lnTo>
                  <a:pt x="617762" y="679437"/>
                </a:lnTo>
                <a:lnTo>
                  <a:pt x="634451" y="666274"/>
                </a:lnTo>
                <a:lnTo>
                  <a:pt x="666281" y="634446"/>
                </a:lnTo>
                <a:lnTo>
                  <a:pt x="694194" y="599059"/>
                </a:lnTo>
                <a:lnTo>
                  <a:pt x="717834" y="560471"/>
                </a:lnTo>
                <a:lnTo>
                  <a:pt x="718432" y="559168"/>
                </a:lnTo>
                <a:close/>
              </a:path>
              <a:path w="762635" h="762635">
                <a:moveTo>
                  <a:pt x="203873" y="406653"/>
                </a:moveTo>
                <a:lnTo>
                  <a:pt x="153022" y="406653"/>
                </a:lnTo>
                <a:lnTo>
                  <a:pt x="154621" y="432965"/>
                </a:lnTo>
                <a:lnTo>
                  <a:pt x="157264" y="458725"/>
                </a:lnTo>
                <a:lnTo>
                  <a:pt x="160916" y="483869"/>
                </a:lnTo>
                <a:lnTo>
                  <a:pt x="165544" y="508330"/>
                </a:lnTo>
                <a:lnTo>
                  <a:pt x="217601" y="508330"/>
                </a:lnTo>
                <a:lnTo>
                  <a:pt x="212447" y="483640"/>
                </a:lnTo>
                <a:lnTo>
                  <a:pt x="208437" y="458439"/>
                </a:lnTo>
                <a:lnTo>
                  <a:pt x="205577" y="432765"/>
                </a:lnTo>
                <a:lnTo>
                  <a:pt x="203873" y="406653"/>
                </a:lnTo>
                <a:close/>
              </a:path>
              <a:path w="762635" h="762635">
                <a:moveTo>
                  <a:pt x="406653" y="406653"/>
                </a:moveTo>
                <a:lnTo>
                  <a:pt x="355828" y="406653"/>
                </a:lnTo>
                <a:lnTo>
                  <a:pt x="355828" y="508330"/>
                </a:lnTo>
                <a:lnTo>
                  <a:pt x="406653" y="508330"/>
                </a:lnTo>
                <a:lnTo>
                  <a:pt x="406653" y="406653"/>
                </a:lnTo>
                <a:close/>
              </a:path>
              <a:path w="762635" h="762635">
                <a:moveTo>
                  <a:pt x="609460" y="406653"/>
                </a:moveTo>
                <a:lnTo>
                  <a:pt x="558634" y="406653"/>
                </a:lnTo>
                <a:lnTo>
                  <a:pt x="556908" y="432965"/>
                </a:lnTo>
                <a:lnTo>
                  <a:pt x="554070" y="458439"/>
                </a:lnTo>
                <a:lnTo>
                  <a:pt x="550012" y="483869"/>
                </a:lnTo>
                <a:lnTo>
                  <a:pt x="544906" y="508330"/>
                </a:lnTo>
                <a:lnTo>
                  <a:pt x="596963" y="508330"/>
                </a:lnTo>
                <a:lnTo>
                  <a:pt x="601629" y="483640"/>
                </a:lnTo>
                <a:lnTo>
                  <a:pt x="605274" y="458439"/>
                </a:lnTo>
                <a:lnTo>
                  <a:pt x="607889" y="432765"/>
                </a:lnTo>
                <a:lnTo>
                  <a:pt x="609460" y="406653"/>
                </a:lnTo>
                <a:close/>
              </a:path>
              <a:path w="762635" h="762635">
                <a:moveTo>
                  <a:pt x="760929" y="406653"/>
                </a:moveTo>
                <a:lnTo>
                  <a:pt x="710691" y="406653"/>
                </a:lnTo>
                <a:lnTo>
                  <a:pt x="707681" y="432765"/>
                </a:lnTo>
                <a:lnTo>
                  <a:pt x="702606" y="458439"/>
                </a:lnTo>
                <a:lnTo>
                  <a:pt x="695485" y="483640"/>
                </a:lnTo>
                <a:lnTo>
                  <a:pt x="686333" y="508330"/>
                </a:lnTo>
                <a:lnTo>
                  <a:pt x="740261" y="508330"/>
                </a:lnTo>
                <a:lnTo>
                  <a:pt x="750862" y="475121"/>
                </a:lnTo>
                <a:lnTo>
                  <a:pt x="759537" y="429073"/>
                </a:lnTo>
                <a:lnTo>
                  <a:pt x="760929" y="406653"/>
                </a:lnTo>
                <a:close/>
              </a:path>
              <a:path w="762635" h="762635">
                <a:moveTo>
                  <a:pt x="217601" y="254165"/>
                </a:moveTo>
                <a:lnTo>
                  <a:pt x="165544" y="254165"/>
                </a:lnTo>
                <a:lnTo>
                  <a:pt x="160883" y="278838"/>
                </a:lnTo>
                <a:lnTo>
                  <a:pt x="157234" y="304039"/>
                </a:lnTo>
                <a:lnTo>
                  <a:pt x="154609" y="329719"/>
                </a:lnTo>
                <a:lnTo>
                  <a:pt x="153022" y="355828"/>
                </a:lnTo>
                <a:lnTo>
                  <a:pt x="203873" y="355828"/>
                </a:lnTo>
                <a:lnTo>
                  <a:pt x="205599" y="329515"/>
                </a:lnTo>
                <a:lnTo>
                  <a:pt x="208437" y="304039"/>
                </a:lnTo>
                <a:lnTo>
                  <a:pt x="212494" y="278613"/>
                </a:lnTo>
                <a:lnTo>
                  <a:pt x="217601" y="254165"/>
                </a:lnTo>
                <a:close/>
              </a:path>
              <a:path w="762635" h="762635">
                <a:moveTo>
                  <a:pt x="406653" y="254165"/>
                </a:moveTo>
                <a:lnTo>
                  <a:pt x="355828" y="254165"/>
                </a:lnTo>
                <a:lnTo>
                  <a:pt x="355828" y="355828"/>
                </a:lnTo>
                <a:lnTo>
                  <a:pt x="406653" y="355828"/>
                </a:lnTo>
                <a:lnTo>
                  <a:pt x="406653" y="254165"/>
                </a:lnTo>
                <a:close/>
              </a:path>
              <a:path w="762635" h="762635">
                <a:moveTo>
                  <a:pt x="596988" y="254165"/>
                </a:moveTo>
                <a:lnTo>
                  <a:pt x="544906" y="254165"/>
                </a:lnTo>
                <a:lnTo>
                  <a:pt x="550060" y="278838"/>
                </a:lnTo>
                <a:lnTo>
                  <a:pt x="554070" y="304039"/>
                </a:lnTo>
                <a:lnTo>
                  <a:pt x="556930" y="329719"/>
                </a:lnTo>
                <a:lnTo>
                  <a:pt x="558634" y="355828"/>
                </a:lnTo>
                <a:lnTo>
                  <a:pt x="609485" y="355828"/>
                </a:lnTo>
                <a:lnTo>
                  <a:pt x="607900" y="329515"/>
                </a:lnTo>
                <a:lnTo>
                  <a:pt x="605266" y="303753"/>
                </a:lnTo>
                <a:lnTo>
                  <a:pt x="601616" y="278613"/>
                </a:lnTo>
                <a:lnTo>
                  <a:pt x="596988" y="254165"/>
                </a:lnTo>
                <a:close/>
              </a:path>
              <a:path w="762635" h="762635">
                <a:moveTo>
                  <a:pt x="740264" y="254165"/>
                </a:moveTo>
                <a:lnTo>
                  <a:pt x="686358" y="254165"/>
                </a:lnTo>
                <a:lnTo>
                  <a:pt x="695512" y="278838"/>
                </a:lnTo>
                <a:lnTo>
                  <a:pt x="702636" y="304039"/>
                </a:lnTo>
                <a:lnTo>
                  <a:pt x="707713" y="329719"/>
                </a:lnTo>
                <a:lnTo>
                  <a:pt x="710730" y="355828"/>
                </a:lnTo>
                <a:lnTo>
                  <a:pt x="760928" y="355828"/>
                </a:lnTo>
                <a:lnTo>
                  <a:pt x="759537" y="333424"/>
                </a:lnTo>
                <a:lnTo>
                  <a:pt x="750862" y="287369"/>
                </a:lnTo>
                <a:lnTo>
                  <a:pt x="740264" y="254165"/>
                </a:lnTo>
                <a:close/>
              </a:path>
              <a:path w="762635" h="762635">
                <a:moveTo>
                  <a:pt x="576609" y="54546"/>
                </a:moveTo>
                <a:lnTo>
                  <a:pt x="406653" y="54546"/>
                </a:lnTo>
                <a:lnTo>
                  <a:pt x="415334" y="57511"/>
                </a:lnTo>
                <a:lnTo>
                  <a:pt x="423960" y="61325"/>
                </a:lnTo>
                <a:lnTo>
                  <a:pt x="456643" y="84149"/>
                </a:lnTo>
                <a:lnTo>
                  <a:pt x="486041" y="117526"/>
                </a:lnTo>
                <a:lnTo>
                  <a:pt x="507973" y="153015"/>
                </a:lnTo>
                <a:lnTo>
                  <a:pt x="529983" y="203365"/>
                </a:lnTo>
                <a:lnTo>
                  <a:pt x="718455" y="203365"/>
                </a:lnTo>
                <a:lnTo>
                  <a:pt x="583590" y="203339"/>
                </a:lnTo>
                <a:lnTo>
                  <a:pt x="571456" y="169450"/>
                </a:lnTo>
                <a:lnTo>
                  <a:pt x="557344" y="137937"/>
                </a:lnTo>
                <a:lnTo>
                  <a:pt x="541401" y="109049"/>
                </a:lnTo>
                <a:lnTo>
                  <a:pt x="523773" y="83032"/>
                </a:lnTo>
                <a:lnTo>
                  <a:pt x="617744" y="83032"/>
                </a:lnTo>
                <a:lnTo>
                  <a:pt x="599063" y="68299"/>
                </a:lnTo>
                <a:lnTo>
                  <a:pt x="576609" y="54546"/>
                </a:lnTo>
                <a:close/>
              </a:path>
              <a:path w="762635" h="762635">
                <a:moveTo>
                  <a:pt x="307218" y="83032"/>
                </a:moveTo>
                <a:lnTo>
                  <a:pt x="238734" y="83032"/>
                </a:lnTo>
                <a:lnTo>
                  <a:pt x="221104" y="109049"/>
                </a:lnTo>
                <a:lnTo>
                  <a:pt x="205166" y="137937"/>
                </a:lnTo>
                <a:lnTo>
                  <a:pt x="191055" y="169450"/>
                </a:lnTo>
                <a:lnTo>
                  <a:pt x="178904" y="203339"/>
                </a:lnTo>
                <a:lnTo>
                  <a:pt x="232524" y="203339"/>
                </a:lnTo>
                <a:lnTo>
                  <a:pt x="239240" y="185774"/>
                </a:lnTo>
                <a:lnTo>
                  <a:pt x="246580" y="168979"/>
                </a:lnTo>
                <a:lnTo>
                  <a:pt x="276460" y="117502"/>
                </a:lnTo>
                <a:lnTo>
                  <a:pt x="305868" y="84125"/>
                </a:lnTo>
                <a:lnTo>
                  <a:pt x="307218" y="83032"/>
                </a:lnTo>
                <a:close/>
              </a:path>
              <a:path w="762635" h="762635">
                <a:moveTo>
                  <a:pt x="576505" y="54482"/>
                </a:moveTo>
                <a:lnTo>
                  <a:pt x="355828" y="54482"/>
                </a:lnTo>
                <a:lnTo>
                  <a:pt x="355828" y="203339"/>
                </a:lnTo>
                <a:lnTo>
                  <a:pt x="406653" y="203339"/>
                </a:lnTo>
                <a:lnTo>
                  <a:pt x="406653" y="54546"/>
                </a:lnTo>
                <a:lnTo>
                  <a:pt x="576609" y="54546"/>
                </a:lnTo>
                <a:close/>
              </a:path>
              <a:path w="762635" h="762635">
                <a:moveTo>
                  <a:pt x="617744" y="83032"/>
                </a:moveTo>
                <a:lnTo>
                  <a:pt x="523773" y="83032"/>
                </a:lnTo>
                <a:lnTo>
                  <a:pt x="548532" y="96209"/>
                </a:lnTo>
                <a:lnTo>
                  <a:pt x="571966" y="111352"/>
                </a:lnTo>
                <a:lnTo>
                  <a:pt x="614883" y="147586"/>
                </a:lnTo>
                <a:lnTo>
                  <a:pt x="649746" y="188577"/>
                </a:lnTo>
                <a:lnTo>
                  <a:pt x="659765" y="203339"/>
                </a:lnTo>
                <a:lnTo>
                  <a:pt x="718443" y="203339"/>
                </a:lnTo>
                <a:lnTo>
                  <a:pt x="717834" y="202011"/>
                </a:lnTo>
                <a:lnTo>
                  <a:pt x="694194" y="163422"/>
                </a:lnTo>
                <a:lnTo>
                  <a:pt x="666281" y="128035"/>
                </a:lnTo>
                <a:lnTo>
                  <a:pt x="634421" y="96185"/>
                </a:lnTo>
                <a:lnTo>
                  <a:pt x="617744" y="83032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2929842" y="5012419"/>
            <a:ext cx="842962" cy="1094759"/>
          </a:xfrm>
          <a:custGeom>
            <a:avLst/>
            <a:gdLst/>
            <a:ahLst/>
            <a:cxnLst/>
            <a:rect l="l" t="t" r="r" b="b"/>
            <a:pathLst>
              <a:path w="861694" h="1378585">
                <a:moveTo>
                  <a:pt x="732218" y="0"/>
                </a:moveTo>
                <a:lnTo>
                  <a:pt x="129222" y="0"/>
                </a:lnTo>
                <a:lnTo>
                  <a:pt x="79049" y="10196"/>
                </a:lnTo>
                <a:lnTo>
                  <a:pt x="37960" y="37960"/>
                </a:lnTo>
                <a:lnTo>
                  <a:pt x="10196" y="79049"/>
                </a:lnTo>
                <a:lnTo>
                  <a:pt x="0" y="129222"/>
                </a:lnTo>
                <a:lnTo>
                  <a:pt x="0" y="1249095"/>
                </a:lnTo>
                <a:lnTo>
                  <a:pt x="10196" y="1299263"/>
                </a:lnTo>
                <a:lnTo>
                  <a:pt x="37960" y="1340353"/>
                </a:lnTo>
                <a:lnTo>
                  <a:pt x="79049" y="1368119"/>
                </a:lnTo>
                <a:lnTo>
                  <a:pt x="129222" y="1378318"/>
                </a:lnTo>
                <a:lnTo>
                  <a:pt x="732218" y="1378318"/>
                </a:lnTo>
                <a:lnTo>
                  <a:pt x="782386" y="1368119"/>
                </a:lnTo>
                <a:lnTo>
                  <a:pt x="823475" y="1340353"/>
                </a:lnTo>
                <a:lnTo>
                  <a:pt x="851242" y="1299263"/>
                </a:lnTo>
                <a:lnTo>
                  <a:pt x="852688" y="1292148"/>
                </a:lnTo>
                <a:lnTo>
                  <a:pt x="430720" y="1292148"/>
                </a:lnTo>
                <a:lnTo>
                  <a:pt x="397174" y="1285384"/>
                </a:lnTo>
                <a:lnTo>
                  <a:pt x="369793" y="1266934"/>
                </a:lnTo>
                <a:lnTo>
                  <a:pt x="351340" y="1239561"/>
                </a:lnTo>
                <a:lnTo>
                  <a:pt x="344576" y="1206030"/>
                </a:lnTo>
                <a:lnTo>
                  <a:pt x="351340" y="1172481"/>
                </a:lnTo>
                <a:lnTo>
                  <a:pt x="369793" y="1145097"/>
                </a:lnTo>
                <a:lnTo>
                  <a:pt x="397174" y="1126639"/>
                </a:lnTo>
                <a:lnTo>
                  <a:pt x="430720" y="1119873"/>
                </a:lnTo>
                <a:lnTo>
                  <a:pt x="861441" y="1119873"/>
                </a:lnTo>
                <a:lnTo>
                  <a:pt x="861441" y="1033716"/>
                </a:lnTo>
                <a:lnTo>
                  <a:pt x="86118" y="1033716"/>
                </a:lnTo>
                <a:lnTo>
                  <a:pt x="86118" y="172313"/>
                </a:lnTo>
                <a:lnTo>
                  <a:pt x="861441" y="172313"/>
                </a:lnTo>
                <a:lnTo>
                  <a:pt x="861441" y="129222"/>
                </a:lnTo>
                <a:lnTo>
                  <a:pt x="857062" y="107683"/>
                </a:lnTo>
                <a:lnTo>
                  <a:pt x="258445" y="107683"/>
                </a:lnTo>
                <a:lnTo>
                  <a:pt x="258445" y="64617"/>
                </a:lnTo>
                <a:lnTo>
                  <a:pt x="841489" y="64617"/>
                </a:lnTo>
                <a:lnTo>
                  <a:pt x="823475" y="37960"/>
                </a:lnTo>
                <a:lnTo>
                  <a:pt x="782386" y="10196"/>
                </a:lnTo>
                <a:lnTo>
                  <a:pt x="732218" y="0"/>
                </a:lnTo>
                <a:close/>
              </a:path>
              <a:path w="861694" h="1378585">
                <a:moveTo>
                  <a:pt x="861441" y="1119873"/>
                </a:moveTo>
                <a:lnTo>
                  <a:pt x="430720" y="1119873"/>
                </a:lnTo>
                <a:lnTo>
                  <a:pt x="464252" y="1126639"/>
                </a:lnTo>
                <a:lnTo>
                  <a:pt x="491624" y="1145097"/>
                </a:lnTo>
                <a:lnTo>
                  <a:pt x="510075" y="1172481"/>
                </a:lnTo>
                <a:lnTo>
                  <a:pt x="516839" y="1206030"/>
                </a:lnTo>
                <a:lnTo>
                  <a:pt x="510075" y="1239561"/>
                </a:lnTo>
                <a:lnTo>
                  <a:pt x="491624" y="1266934"/>
                </a:lnTo>
                <a:lnTo>
                  <a:pt x="464252" y="1285384"/>
                </a:lnTo>
                <a:lnTo>
                  <a:pt x="430720" y="1292148"/>
                </a:lnTo>
                <a:lnTo>
                  <a:pt x="852688" y="1292148"/>
                </a:lnTo>
                <a:lnTo>
                  <a:pt x="861441" y="1249095"/>
                </a:lnTo>
                <a:lnTo>
                  <a:pt x="861441" y="1119873"/>
                </a:lnTo>
                <a:close/>
              </a:path>
              <a:path w="861694" h="1378585">
                <a:moveTo>
                  <a:pt x="861441" y="172313"/>
                </a:moveTo>
                <a:lnTo>
                  <a:pt x="775284" y="172313"/>
                </a:lnTo>
                <a:lnTo>
                  <a:pt x="775284" y="1033716"/>
                </a:lnTo>
                <a:lnTo>
                  <a:pt x="861441" y="1033716"/>
                </a:lnTo>
                <a:lnTo>
                  <a:pt x="861441" y="172313"/>
                </a:lnTo>
                <a:close/>
              </a:path>
              <a:path w="861694" h="1378585">
                <a:moveTo>
                  <a:pt x="841489" y="64617"/>
                </a:moveTo>
                <a:lnTo>
                  <a:pt x="603008" y="64617"/>
                </a:lnTo>
                <a:lnTo>
                  <a:pt x="603008" y="107683"/>
                </a:lnTo>
                <a:lnTo>
                  <a:pt x="857062" y="107683"/>
                </a:lnTo>
                <a:lnTo>
                  <a:pt x="851242" y="79049"/>
                </a:lnTo>
                <a:lnTo>
                  <a:pt x="841489" y="6461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2321544" y="2914032"/>
            <a:ext cx="796372" cy="81187"/>
          </a:xfrm>
          <a:custGeom>
            <a:avLst/>
            <a:gdLst/>
            <a:ahLst/>
            <a:cxnLst/>
            <a:rect l="l" t="t" r="r" b="b"/>
            <a:pathLst>
              <a:path w="814069" h="102235">
                <a:moveTo>
                  <a:pt x="813460" y="0"/>
                </a:moveTo>
                <a:lnTo>
                  <a:pt x="0" y="0"/>
                </a:lnTo>
                <a:lnTo>
                  <a:pt x="0" y="101650"/>
                </a:lnTo>
                <a:lnTo>
                  <a:pt x="813460" y="101650"/>
                </a:lnTo>
                <a:lnTo>
                  <a:pt x="81346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2619942" y="2833249"/>
            <a:ext cx="199404" cy="81187"/>
          </a:xfrm>
          <a:custGeom>
            <a:avLst/>
            <a:gdLst/>
            <a:ahLst/>
            <a:cxnLst/>
            <a:rect l="l" t="t" r="r" b="b"/>
            <a:pathLst>
              <a:path w="203835" h="102235">
                <a:moveTo>
                  <a:pt x="203377" y="0"/>
                </a:moveTo>
                <a:lnTo>
                  <a:pt x="0" y="0"/>
                </a:lnTo>
                <a:lnTo>
                  <a:pt x="0" y="101726"/>
                </a:lnTo>
                <a:lnTo>
                  <a:pt x="203377" y="101726"/>
                </a:lnTo>
                <a:lnTo>
                  <a:pt x="20337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1923643" y="2671542"/>
            <a:ext cx="1592124" cy="161365"/>
          </a:xfrm>
          <a:custGeom>
            <a:avLst/>
            <a:gdLst/>
            <a:ahLst/>
            <a:cxnLst/>
            <a:rect l="l" t="t" r="r" b="b"/>
            <a:pathLst>
              <a:path w="1627505" h="203200">
                <a:moveTo>
                  <a:pt x="0" y="203200"/>
                </a:moveTo>
                <a:lnTo>
                  <a:pt x="1626958" y="203200"/>
                </a:lnTo>
                <a:lnTo>
                  <a:pt x="1626958" y="0"/>
                </a:lnTo>
                <a:lnTo>
                  <a:pt x="0" y="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1923643" y="2026082"/>
            <a:ext cx="199404" cy="645459"/>
          </a:xfrm>
          <a:custGeom>
            <a:avLst/>
            <a:gdLst/>
            <a:ahLst/>
            <a:cxnLst/>
            <a:rect l="l" t="t" r="r" b="b"/>
            <a:pathLst>
              <a:path w="203834" h="812800">
                <a:moveTo>
                  <a:pt x="0" y="812800"/>
                </a:moveTo>
                <a:lnTo>
                  <a:pt x="203365" y="812800"/>
                </a:lnTo>
                <a:lnTo>
                  <a:pt x="203365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1923643" y="1864717"/>
            <a:ext cx="1592124" cy="161365"/>
          </a:xfrm>
          <a:custGeom>
            <a:avLst/>
            <a:gdLst/>
            <a:ahLst/>
            <a:cxnLst/>
            <a:rect l="l" t="t" r="r" b="b"/>
            <a:pathLst>
              <a:path w="1627505" h="203200">
                <a:moveTo>
                  <a:pt x="0" y="203200"/>
                </a:moveTo>
                <a:lnTo>
                  <a:pt x="1626958" y="203200"/>
                </a:lnTo>
                <a:lnTo>
                  <a:pt x="1626958" y="0"/>
                </a:lnTo>
                <a:lnTo>
                  <a:pt x="0" y="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3316277" y="2025760"/>
            <a:ext cx="199404" cy="646467"/>
          </a:xfrm>
          <a:custGeom>
            <a:avLst/>
            <a:gdLst/>
            <a:ahLst/>
            <a:cxnLst/>
            <a:rect l="l" t="t" r="r" b="b"/>
            <a:pathLst>
              <a:path w="203835" h="814069">
                <a:moveTo>
                  <a:pt x="203377" y="0"/>
                </a:moveTo>
                <a:lnTo>
                  <a:pt x="0" y="0"/>
                </a:lnTo>
                <a:lnTo>
                  <a:pt x="0" y="813498"/>
                </a:lnTo>
                <a:lnTo>
                  <a:pt x="203377" y="813498"/>
                </a:lnTo>
                <a:lnTo>
                  <a:pt x="203377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1521858" y="2868998"/>
            <a:ext cx="581439" cy="471992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354457" y="533234"/>
                </a:moveTo>
                <a:lnTo>
                  <a:pt x="239636" y="533234"/>
                </a:lnTo>
                <a:lnTo>
                  <a:pt x="246364" y="534860"/>
                </a:lnTo>
                <a:lnTo>
                  <a:pt x="252920" y="536206"/>
                </a:lnTo>
                <a:lnTo>
                  <a:pt x="259702" y="537235"/>
                </a:lnTo>
                <a:lnTo>
                  <a:pt x="270052" y="594105"/>
                </a:lnTo>
                <a:lnTo>
                  <a:pt x="324053" y="594105"/>
                </a:lnTo>
                <a:lnTo>
                  <a:pt x="334378" y="537235"/>
                </a:lnTo>
                <a:lnTo>
                  <a:pt x="341160" y="536206"/>
                </a:lnTo>
                <a:lnTo>
                  <a:pt x="347968" y="534835"/>
                </a:lnTo>
                <a:lnTo>
                  <a:pt x="354457" y="533234"/>
                </a:lnTo>
                <a:close/>
              </a:path>
              <a:path w="594360" h="594360">
                <a:moveTo>
                  <a:pt x="440448" y="493267"/>
                </a:moveTo>
                <a:lnTo>
                  <a:pt x="153657" y="493267"/>
                </a:lnTo>
                <a:lnTo>
                  <a:pt x="159143" y="497293"/>
                </a:lnTo>
                <a:lnTo>
                  <a:pt x="164820" y="501103"/>
                </a:lnTo>
                <a:lnTo>
                  <a:pt x="170637" y="504659"/>
                </a:lnTo>
                <a:lnTo>
                  <a:pt x="158419" y="561187"/>
                </a:lnTo>
                <a:lnTo>
                  <a:pt x="208330" y="581812"/>
                </a:lnTo>
                <a:lnTo>
                  <a:pt x="239636" y="533234"/>
                </a:lnTo>
                <a:lnTo>
                  <a:pt x="429631" y="533234"/>
                </a:lnTo>
                <a:lnTo>
                  <a:pt x="423468" y="504659"/>
                </a:lnTo>
                <a:lnTo>
                  <a:pt x="429259" y="501103"/>
                </a:lnTo>
                <a:lnTo>
                  <a:pt x="434962" y="497293"/>
                </a:lnTo>
                <a:lnTo>
                  <a:pt x="440448" y="493267"/>
                </a:lnTo>
                <a:close/>
              </a:path>
              <a:path w="594360" h="594360">
                <a:moveTo>
                  <a:pt x="429631" y="533234"/>
                </a:moveTo>
                <a:lnTo>
                  <a:pt x="354457" y="533234"/>
                </a:lnTo>
                <a:lnTo>
                  <a:pt x="385749" y="581812"/>
                </a:lnTo>
                <a:lnTo>
                  <a:pt x="435660" y="561187"/>
                </a:lnTo>
                <a:lnTo>
                  <a:pt x="429631" y="533234"/>
                </a:lnTo>
                <a:close/>
              </a:path>
              <a:path w="594360" h="594360">
                <a:moveTo>
                  <a:pt x="504634" y="423468"/>
                </a:moveTo>
                <a:lnTo>
                  <a:pt x="89471" y="423468"/>
                </a:lnTo>
                <a:lnTo>
                  <a:pt x="92989" y="429298"/>
                </a:lnTo>
                <a:lnTo>
                  <a:pt x="96799" y="434987"/>
                </a:lnTo>
                <a:lnTo>
                  <a:pt x="100825" y="440448"/>
                </a:lnTo>
                <a:lnTo>
                  <a:pt x="67906" y="488035"/>
                </a:lnTo>
                <a:lnTo>
                  <a:pt x="106095" y="526211"/>
                </a:lnTo>
                <a:lnTo>
                  <a:pt x="153657" y="493267"/>
                </a:lnTo>
                <a:lnTo>
                  <a:pt x="520939" y="493267"/>
                </a:lnTo>
                <a:lnTo>
                  <a:pt x="526173" y="488035"/>
                </a:lnTo>
                <a:lnTo>
                  <a:pt x="493255" y="440448"/>
                </a:lnTo>
                <a:lnTo>
                  <a:pt x="497281" y="434987"/>
                </a:lnTo>
                <a:lnTo>
                  <a:pt x="501091" y="429298"/>
                </a:lnTo>
                <a:lnTo>
                  <a:pt x="504634" y="423468"/>
                </a:lnTo>
                <a:close/>
              </a:path>
              <a:path w="594360" h="594360">
                <a:moveTo>
                  <a:pt x="520939" y="493267"/>
                </a:moveTo>
                <a:lnTo>
                  <a:pt x="440448" y="493267"/>
                </a:lnTo>
                <a:lnTo>
                  <a:pt x="487984" y="526211"/>
                </a:lnTo>
                <a:lnTo>
                  <a:pt x="520939" y="493267"/>
                </a:lnTo>
                <a:close/>
              </a:path>
              <a:path w="594360" h="594360">
                <a:moveTo>
                  <a:pt x="32943" y="158470"/>
                </a:moveTo>
                <a:lnTo>
                  <a:pt x="12293" y="208343"/>
                </a:lnTo>
                <a:lnTo>
                  <a:pt x="60858" y="239648"/>
                </a:lnTo>
                <a:lnTo>
                  <a:pt x="59283" y="246252"/>
                </a:lnTo>
                <a:lnTo>
                  <a:pt x="57912" y="252958"/>
                </a:lnTo>
                <a:lnTo>
                  <a:pt x="56857" y="259740"/>
                </a:lnTo>
                <a:lnTo>
                  <a:pt x="0" y="270052"/>
                </a:lnTo>
                <a:lnTo>
                  <a:pt x="0" y="324053"/>
                </a:lnTo>
                <a:lnTo>
                  <a:pt x="56857" y="334403"/>
                </a:lnTo>
                <a:lnTo>
                  <a:pt x="57912" y="341172"/>
                </a:lnTo>
                <a:lnTo>
                  <a:pt x="59258" y="347865"/>
                </a:lnTo>
                <a:lnTo>
                  <a:pt x="60858" y="354469"/>
                </a:lnTo>
                <a:lnTo>
                  <a:pt x="12293" y="385787"/>
                </a:lnTo>
                <a:lnTo>
                  <a:pt x="32943" y="435673"/>
                </a:lnTo>
                <a:lnTo>
                  <a:pt x="89471" y="423468"/>
                </a:lnTo>
                <a:lnTo>
                  <a:pt x="566204" y="423468"/>
                </a:lnTo>
                <a:lnTo>
                  <a:pt x="569908" y="414527"/>
                </a:lnTo>
                <a:lnTo>
                  <a:pt x="297053" y="414527"/>
                </a:lnTo>
                <a:lnTo>
                  <a:pt x="251324" y="405298"/>
                </a:lnTo>
                <a:lnTo>
                  <a:pt x="213983" y="380126"/>
                </a:lnTo>
                <a:lnTo>
                  <a:pt x="188809" y="342786"/>
                </a:lnTo>
                <a:lnTo>
                  <a:pt x="179578" y="297052"/>
                </a:lnTo>
                <a:lnTo>
                  <a:pt x="188809" y="251341"/>
                </a:lnTo>
                <a:lnTo>
                  <a:pt x="213983" y="214012"/>
                </a:lnTo>
                <a:lnTo>
                  <a:pt x="251324" y="188844"/>
                </a:lnTo>
                <a:lnTo>
                  <a:pt x="297053" y="179616"/>
                </a:lnTo>
                <a:lnTo>
                  <a:pt x="569910" y="179616"/>
                </a:lnTo>
                <a:lnTo>
                  <a:pt x="566206" y="170675"/>
                </a:lnTo>
                <a:lnTo>
                  <a:pt x="89471" y="170675"/>
                </a:lnTo>
                <a:lnTo>
                  <a:pt x="32943" y="158470"/>
                </a:lnTo>
                <a:close/>
              </a:path>
              <a:path w="594360" h="594360">
                <a:moveTo>
                  <a:pt x="566204" y="423468"/>
                </a:moveTo>
                <a:lnTo>
                  <a:pt x="504634" y="423468"/>
                </a:lnTo>
                <a:lnTo>
                  <a:pt x="561149" y="435673"/>
                </a:lnTo>
                <a:lnTo>
                  <a:pt x="566204" y="423468"/>
                </a:lnTo>
                <a:close/>
              </a:path>
              <a:path w="594360" h="594360">
                <a:moveTo>
                  <a:pt x="569910" y="179616"/>
                </a:moveTo>
                <a:lnTo>
                  <a:pt x="297053" y="179616"/>
                </a:lnTo>
                <a:lnTo>
                  <a:pt x="342770" y="188844"/>
                </a:lnTo>
                <a:lnTo>
                  <a:pt x="380112" y="214012"/>
                </a:lnTo>
                <a:lnTo>
                  <a:pt x="405293" y="251341"/>
                </a:lnTo>
                <a:lnTo>
                  <a:pt x="414528" y="297052"/>
                </a:lnTo>
                <a:lnTo>
                  <a:pt x="405293" y="342786"/>
                </a:lnTo>
                <a:lnTo>
                  <a:pt x="380112" y="380126"/>
                </a:lnTo>
                <a:lnTo>
                  <a:pt x="342770" y="405298"/>
                </a:lnTo>
                <a:lnTo>
                  <a:pt x="297053" y="414527"/>
                </a:lnTo>
                <a:lnTo>
                  <a:pt x="569908" y="414527"/>
                </a:lnTo>
                <a:lnTo>
                  <a:pt x="581812" y="385787"/>
                </a:lnTo>
                <a:lnTo>
                  <a:pt x="533222" y="354469"/>
                </a:lnTo>
                <a:lnTo>
                  <a:pt x="534822" y="347865"/>
                </a:lnTo>
                <a:lnTo>
                  <a:pt x="536168" y="341172"/>
                </a:lnTo>
                <a:lnTo>
                  <a:pt x="537222" y="334403"/>
                </a:lnTo>
                <a:lnTo>
                  <a:pt x="594106" y="324053"/>
                </a:lnTo>
                <a:lnTo>
                  <a:pt x="594106" y="270052"/>
                </a:lnTo>
                <a:lnTo>
                  <a:pt x="537222" y="259740"/>
                </a:lnTo>
                <a:lnTo>
                  <a:pt x="536168" y="252958"/>
                </a:lnTo>
                <a:lnTo>
                  <a:pt x="534847" y="246252"/>
                </a:lnTo>
                <a:lnTo>
                  <a:pt x="533222" y="239648"/>
                </a:lnTo>
                <a:lnTo>
                  <a:pt x="581812" y="208343"/>
                </a:lnTo>
                <a:lnTo>
                  <a:pt x="569910" y="179616"/>
                </a:lnTo>
                <a:close/>
              </a:path>
              <a:path w="594360" h="594360">
                <a:moveTo>
                  <a:pt x="106095" y="67932"/>
                </a:moveTo>
                <a:lnTo>
                  <a:pt x="67906" y="106108"/>
                </a:lnTo>
                <a:lnTo>
                  <a:pt x="100825" y="153669"/>
                </a:lnTo>
                <a:lnTo>
                  <a:pt x="96799" y="159143"/>
                </a:lnTo>
                <a:lnTo>
                  <a:pt x="92974" y="164845"/>
                </a:lnTo>
                <a:lnTo>
                  <a:pt x="89471" y="170675"/>
                </a:lnTo>
                <a:lnTo>
                  <a:pt x="504659" y="170675"/>
                </a:lnTo>
                <a:lnTo>
                  <a:pt x="501074" y="164820"/>
                </a:lnTo>
                <a:lnTo>
                  <a:pt x="497281" y="159143"/>
                </a:lnTo>
                <a:lnTo>
                  <a:pt x="493255" y="153695"/>
                </a:lnTo>
                <a:lnTo>
                  <a:pt x="526173" y="106108"/>
                </a:lnTo>
                <a:lnTo>
                  <a:pt x="520939" y="100876"/>
                </a:lnTo>
                <a:lnTo>
                  <a:pt x="153657" y="100876"/>
                </a:lnTo>
                <a:lnTo>
                  <a:pt x="106095" y="67932"/>
                </a:lnTo>
                <a:close/>
              </a:path>
              <a:path w="594360" h="594360">
                <a:moveTo>
                  <a:pt x="561149" y="158470"/>
                </a:moveTo>
                <a:lnTo>
                  <a:pt x="504659" y="170675"/>
                </a:lnTo>
                <a:lnTo>
                  <a:pt x="566206" y="170675"/>
                </a:lnTo>
                <a:lnTo>
                  <a:pt x="561149" y="158470"/>
                </a:lnTo>
                <a:close/>
              </a:path>
              <a:path w="594360" h="594360">
                <a:moveTo>
                  <a:pt x="208305" y="12293"/>
                </a:moveTo>
                <a:lnTo>
                  <a:pt x="158419" y="32956"/>
                </a:lnTo>
                <a:lnTo>
                  <a:pt x="170637" y="89446"/>
                </a:lnTo>
                <a:lnTo>
                  <a:pt x="164820" y="93040"/>
                </a:lnTo>
                <a:lnTo>
                  <a:pt x="159143" y="96824"/>
                </a:lnTo>
                <a:lnTo>
                  <a:pt x="153657" y="100876"/>
                </a:lnTo>
                <a:lnTo>
                  <a:pt x="440474" y="100876"/>
                </a:lnTo>
                <a:lnTo>
                  <a:pt x="434962" y="96824"/>
                </a:lnTo>
                <a:lnTo>
                  <a:pt x="429285" y="93040"/>
                </a:lnTo>
                <a:lnTo>
                  <a:pt x="423468" y="89471"/>
                </a:lnTo>
                <a:lnTo>
                  <a:pt x="429638" y="60871"/>
                </a:lnTo>
                <a:lnTo>
                  <a:pt x="239636" y="60871"/>
                </a:lnTo>
                <a:lnTo>
                  <a:pt x="208305" y="12293"/>
                </a:lnTo>
                <a:close/>
              </a:path>
              <a:path w="594360" h="594360">
                <a:moveTo>
                  <a:pt x="487984" y="67932"/>
                </a:moveTo>
                <a:lnTo>
                  <a:pt x="440474" y="100876"/>
                </a:lnTo>
                <a:lnTo>
                  <a:pt x="520939" y="100876"/>
                </a:lnTo>
                <a:lnTo>
                  <a:pt x="487984" y="67932"/>
                </a:lnTo>
                <a:close/>
              </a:path>
              <a:path w="594360" h="594360">
                <a:moveTo>
                  <a:pt x="324053" y="0"/>
                </a:moveTo>
                <a:lnTo>
                  <a:pt x="270052" y="0"/>
                </a:lnTo>
                <a:lnTo>
                  <a:pt x="259702" y="56908"/>
                </a:lnTo>
                <a:lnTo>
                  <a:pt x="252920" y="57937"/>
                </a:lnTo>
                <a:lnTo>
                  <a:pt x="246134" y="59308"/>
                </a:lnTo>
                <a:lnTo>
                  <a:pt x="239636" y="60871"/>
                </a:lnTo>
                <a:lnTo>
                  <a:pt x="354482" y="60871"/>
                </a:lnTo>
                <a:lnTo>
                  <a:pt x="347766" y="59283"/>
                </a:lnTo>
                <a:lnTo>
                  <a:pt x="341185" y="57937"/>
                </a:lnTo>
                <a:lnTo>
                  <a:pt x="334429" y="56908"/>
                </a:lnTo>
                <a:lnTo>
                  <a:pt x="324053" y="0"/>
                </a:lnTo>
                <a:close/>
              </a:path>
              <a:path w="594360" h="594360">
                <a:moveTo>
                  <a:pt x="385775" y="12293"/>
                </a:moveTo>
                <a:lnTo>
                  <a:pt x="354482" y="60871"/>
                </a:lnTo>
                <a:lnTo>
                  <a:pt x="429638" y="60871"/>
                </a:lnTo>
                <a:lnTo>
                  <a:pt x="435660" y="32956"/>
                </a:lnTo>
                <a:lnTo>
                  <a:pt x="385775" y="12293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182148" y="5277352"/>
            <a:ext cx="338552" cy="439215"/>
          </a:xfrm>
          <a:custGeom>
            <a:avLst/>
            <a:gdLst/>
            <a:ahLst/>
            <a:cxnLst/>
            <a:rect l="l" t="t" r="r" b="b"/>
            <a:pathLst>
              <a:path w="346075" h="553085">
                <a:moveTo>
                  <a:pt x="172796" y="0"/>
                </a:moveTo>
                <a:lnTo>
                  <a:pt x="126857" y="6171"/>
                </a:lnTo>
                <a:lnTo>
                  <a:pt x="85579" y="23587"/>
                </a:lnTo>
                <a:lnTo>
                  <a:pt x="50607" y="50603"/>
                </a:lnTo>
                <a:lnTo>
                  <a:pt x="23590" y="85573"/>
                </a:lnTo>
                <a:lnTo>
                  <a:pt x="6171" y="126853"/>
                </a:lnTo>
                <a:lnTo>
                  <a:pt x="0" y="172796"/>
                </a:lnTo>
                <a:lnTo>
                  <a:pt x="26999" y="305100"/>
                </a:lnTo>
                <a:lnTo>
                  <a:pt x="86398" y="427694"/>
                </a:lnTo>
                <a:lnTo>
                  <a:pt x="145796" y="517889"/>
                </a:lnTo>
                <a:lnTo>
                  <a:pt x="172796" y="552996"/>
                </a:lnTo>
                <a:lnTo>
                  <a:pt x="272708" y="430390"/>
                </a:lnTo>
                <a:lnTo>
                  <a:pt x="324015" y="349918"/>
                </a:lnTo>
                <a:lnTo>
                  <a:pt x="342220" y="278663"/>
                </a:lnTo>
                <a:lnTo>
                  <a:pt x="172796" y="278663"/>
                </a:lnTo>
                <a:lnTo>
                  <a:pt x="131594" y="270345"/>
                </a:lnTo>
                <a:lnTo>
                  <a:pt x="97947" y="247661"/>
                </a:lnTo>
                <a:lnTo>
                  <a:pt x="75260" y="214010"/>
                </a:lnTo>
                <a:lnTo>
                  <a:pt x="66941" y="172796"/>
                </a:lnTo>
                <a:lnTo>
                  <a:pt x="75260" y="131596"/>
                </a:lnTo>
                <a:lnTo>
                  <a:pt x="97947" y="97953"/>
                </a:lnTo>
                <a:lnTo>
                  <a:pt x="131594" y="75271"/>
                </a:lnTo>
                <a:lnTo>
                  <a:pt x="172796" y="66954"/>
                </a:lnTo>
                <a:lnTo>
                  <a:pt x="307632" y="66954"/>
                </a:lnTo>
                <a:lnTo>
                  <a:pt x="294997" y="50603"/>
                </a:lnTo>
                <a:lnTo>
                  <a:pt x="260019" y="23587"/>
                </a:lnTo>
                <a:lnTo>
                  <a:pt x="218736" y="6171"/>
                </a:lnTo>
                <a:lnTo>
                  <a:pt x="172796" y="0"/>
                </a:lnTo>
                <a:close/>
              </a:path>
              <a:path w="346075" h="553085">
                <a:moveTo>
                  <a:pt x="307632" y="66954"/>
                </a:moveTo>
                <a:lnTo>
                  <a:pt x="172796" y="66954"/>
                </a:lnTo>
                <a:lnTo>
                  <a:pt x="213995" y="75271"/>
                </a:lnTo>
                <a:lnTo>
                  <a:pt x="247638" y="97953"/>
                </a:lnTo>
                <a:lnTo>
                  <a:pt x="270320" y="131596"/>
                </a:lnTo>
                <a:lnTo>
                  <a:pt x="278638" y="172796"/>
                </a:lnTo>
                <a:lnTo>
                  <a:pt x="270320" y="214010"/>
                </a:lnTo>
                <a:lnTo>
                  <a:pt x="247638" y="247661"/>
                </a:lnTo>
                <a:lnTo>
                  <a:pt x="213995" y="270345"/>
                </a:lnTo>
                <a:lnTo>
                  <a:pt x="172796" y="278663"/>
                </a:lnTo>
                <a:lnTo>
                  <a:pt x="342220" y="278663"/>
                </a:lnTo>
                <a:lnTo>
                  <a:pt x="342917" y="275934"/>
                </a:lnTo>
                <a:lnTo>
                  <a:pt x="345617" y="172796"/>
                </a:lnTo>
                <a:lnTo>
                  <a:pt x="339444" y="126853"/>
                </a:lnTo>
                <a:lnTo>
                  <a:pt x="322021" y="85573"/>
                </a:lnTo>
                <a:lnTo>
                  <a:pt x="307632" y="66954"/>
                </a:lnTo>
                <a:close/>
              </a:path>
              <a:path w="346075" h="553085">
                <a:moveTo>
                  <a:pt x="172796" y="105829"/>
                </a:moveTo>
                <a:lnTo>
                  <a:pt x="146727" y="111088"/>
                </a:lnTo>
                <a:lnTo>
                  <a:pt x="125445" y="125434"/>
                </a:lnTo>
                <a:lnTo>
                  <a:pt x="111100" y="146719"/>
                </a:lnTo>
                <a:lnTo>
                  <a:pt x="105841" y="172796"/>
                </a:lnTo>
                <a:lnTo>
                  <a:pt x="111100" y="198872"/>
                </a:lnTo>
                <a:lnTo>
                  <a:pt x="125445" y="220157"/>
                </a:lnTo>
                <a:lnTo>
                  <a:pt x="146727" y="234503"/>
                </a:lnTo>
                <a:lnTo>
                  <a:pt x="172796" y="239763"/>
                </a:lnTo>
                <a:lnTo>
                  <a:pt x="198863" y="234503"/>
                </a:lnTo>
                <a:lnTo>
                  <a:pt x="220154" y="220157"/>
                </a:lnTo>
                <a:lnTo>
                  <a:pt x="234511" y="198872"/>
                </a:lnTo>
                <a:lnTo>
                  <a:pt x="239776" y="172796"/>
                </a:lnTo>
                <a:lnTo>
                  <a:pt x="234511" y="146719"/>
                </a:lnTo>
                <a:lnTo>
                  <a:pt x="220154" y="125434"/>
                </a:lnTo>
                <a:lnTo>
                  <a:pt x="198863" y="111088"/>
                </a:lnTo>
                <a:lnTo>
                  <a:pt x="172796" y="105829"/>
                </a:lnTo>
                <a:close/>
              </a:path>
            </a:pathLst>
          </a:custGeom>
          <a:solidFill>
            <a:srgbClr val="DB51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8287768" y="2606449"/>
            <a:ext cx="865326" cy="656048"/>
          </a:xfrm>
          <a:custGeom>
            <a:avLst/>
            <a:gdLst/>
            <a:ahLst/>
            <a:cxnLst/>
            <a:rect l="l" t="t" r="r" b="b"/>
            <a:pathLst>
              <a:path w="884554" h="826135">
                <a:moveTo>
                  <a:pt x="442226" y="0"/>
                </a:moveTo>
                <a:lnTo>
                  <a:pt x="390651" y="2408"/>
                </a:lnTo>
                <a:lnTo>
                  <a:pt x="340824" y="9455"/>
                </a:lnTo>
                <a:lnTo>
                  <a:pt x="293077" y="20870"/>
                </a:lnTo>
                <a:lnTo>
                  <a:pt x="247741" y="36386"/>
                </a:lnTo>
                <a:lnTo>
                  <a:pt x="205149" y="55733"/>
                </a:lnTo>
                <a:lnTo>
                  <a:pt x="165631" y="78644"/>
                </a:lnTo>
                <a:lnTo>
                  <a:pt x="129520" y="104848"/>
                </a:lnTo>
                <a:lnTo>
                  <a:pt x="97148" y="134077"/>
                </a:lnTo>
                <a:lnTo>
                  <a:pt x="68846" y="166062"/>
                </a:lnTo>
                <a:lnTo>
                  <a:pt x="44946" y="200535"/>
                </a:lnTo>
                <a:lnTo>
                  <a:pt x="25779" y="237226"/>
                </a:lnTo>
                <a:lnTo>
                  <a:pt x="11678" y="275867"/>
                </a:lnTo>
                <a:lnTo>
                  <a:pt x="2975" y="316189"/>
                </a:lnTo>
                <a:lnTo>
                  <a:pt x="0" y="357924"/>
                </a:lnTo>
                <a:lnTo>
                  <a:pt x="3833" y="405243"/>
                </a:lnTo>
                <a:lnTo>
                  <a:pt x="15008" y="450696"/>
                </a:lnTo>
                <a:lnTo>
                  <a:pt x="33038" y="493885"/>
                </a:lnTo>
                <a:lnTo>
                  <a:pt x="57437" y="534414"/>
                </a:lnTo>
                <a:lnTo>
                  <a:pt x="87718" y="571885"/>
                </a:lnTo>
                <a:lnTo>
                  <a:pt x="123396" y="605901"/>
                </a:lnTo>
                <a:lnTo>
                  <a:pt x="163982" y="636066"/>
                </a:lnTo>
                <a:lnTo>
                  <a:pt x="165227" y="644131"/>
                </a:lnTo>
                <a:lnTo>
                  <a:pt x="165862" y="652386"/>
                </a:lnTo>
                <a:lnTo>
                  <a:pt x="165862" y="660755"/>
                </a:lnTo>
                <a:lnTo>
                  <a:pt x="157483" y="704204"/>
                </a:lnTo>
                <a:lnTo>
                  <a:pt x="134610" y="743315"/>
                </a:lnTo>
                <a:lnTo>
                  <a:pt x="100635" y="776562"/>
                </a:lnTo>
                <a:lnTo>
                  <a:pt x="58953" y="802424"/>
                </a:lnTo>
                <a:lnTo>
                  <a:pt x="58953" y="825550"/>
                </a:lnTo>
                <a:lnTo>
                  <a:pt x="105902" y="823418"/>
                </a:lnTo>
                <a:lnTo>
                  <a:pt x="152601" y="818406"/>
                </a:lnTo>
                <a:lnTo>
                  <a:pt x="198791" y="809410"/>
                </a:lnTo>
                <a:lnTo>
                  <a:pt x="244214" y="795325"/>
                </a:lnTo>
                <a:lnTo>
                  <a:pt x="288613" y="775047"/>
                </a:lnTo>
                <a:lnTo>
                  <a:pt x="331729" y="747471"/>
                </a:lnTo>
                <a:lnTo>
                  <a:pt x="373303" y="711492"/>
                </a:lnTo>
                <a:lnTo>
                  <a:pt x="507401" y="711492"/>
                </a:lnTo>
                <a:lnTo>
                  <a:pt x="591383" y="694956"/>
                </a:lnTo>
                <a:lnTo>
                  <a:pt x="636724" y="679443"/>
                </a:lnTo>
                <a:lnTo>
                  <a:pt x="679322" y="660099"/>
                </a:lnTo>
                <a:lnTo>
                  <a:pt x="718846" y="637192"/>
                </a:lnTo>
                <a:lnTo>
                  <a:pt x="721729" y="635101"/>
                </a:lnTo>
                <a:lnTo>
                  <a:pt x="282587" y="635101"/>
                </a:lnTo>
                <a:lnTo>
                  <a:pt x="282092" y="629564"/>
                </a:lnTo>
                <a:lnTo>
                  <a:pt x="263250" y="572439"/>
                </a:lnTo>
                <a:lnTo>
                  <a:pt x="228676" y="537451"/>
                </a:lnTo>
                <a:lnTo>
                  <a:pt x="203437" y="519022"/>
                </a:lnTo>
                <a:lnTo>
                  <a:pt x="180968" y="498716"/>
                </a:lnTo>
                <a:lnTo>
                  <a:pt x="145491" y="453656"/>
                </a:lnTo>
                <a:lnTo>
                  <a:pt x="124842" y="406838"/>
                </a:lnTo>
                <a:lnTo>
                  <a:pt x="117919" y="357924"/>
                </a:lnTo>
                <a:lnTo>
                  <a:pt x="123540" y="313971"/>
                </a:lnTo>
                <a:lnTo>
                  <a:pt x="140058" y="271768"/>
                </a:lnTo>
                <a:lnTo>
                  <a:pt x="166954" y="232292"/>
                </a:lnTo>
                <a:lnTo>
                  <a:pt x="203708" y="196519"/>
                </a:lnTo>
                <a:lnTo>
                  <a:pt x="252339" y="164133"/>
                </a:lnTo>
                <a:lnTo>
                  <a:pt x="308305" y="139700"/>
                </a:lnTo>
                <a:lnTo>
                  <a:pt x="373608" y="123407"/>
                </a:lnTo>
                <a:lnTo>
                  <a:pt x="442226" y="117944"/>
                </a:lnTo>
                <a:lnTo>
                  <a:pt x="769472" y="117944"/>
                </a:lnTo>
                <a:lnTo>
                  <a:pt x="754964" y="104848"/>
                </a:lnTo>
                <a:lnTo>
                  <a:pt x="718846" y="78644"/>
                </a:lnTo>
                <a:lnTo>
                  <a:pt x="679322" y="55733"/>
                </a:lnTo>
                <a:lnTo>
                  <a:pt x="636724" y="36386"/>
                </a:lnTo>
                <a:lnTo>
                  <a:pt x="591383" y="20870"/>
                </a:lnTo>
                <a:lnTo>
                  <a:pt x="543632" y="9455"/>
                </a:lnTo>
                <a:lnTo>
                  <a:pt x="493802" y="2408"/>
                </a:lnTo>
                <a:lnTo>
                  <a:pt x="442226" y="0"/>
                </a:lnTo>
                <a:close/>
              </a:path>
              <a:path w="884554" h="826135">
                <a:moveTo>
                  <a:pt x="507401" y="711492"/>
                </a:moveTo>
                <a:lnTo>
                  <a:pt x="373303" y="711492"/>
                </a:lnTo>
                <a:lnTo>
                  <a:pt x="390255" y="713368"/>
                </a:lnTo>
                <a:lnTo>
                  <a:pt x="407393" y="714724"/>
                </a:lnTo>
                <a:lnTo>
                  <a:pt x="424717" y="715546"/>
                </a:lnTo>
                <a:lnTo>
                  <a:pt x="442226" y="715822"/>
                </a:lnTo>
                <a:lnTo>
                  <a:pt x="493802" y="713414"/>
                </a:lnTo>
                <a:lnTo>
                  <a:pt x="507401" y="711492"/>
                </a:lnTo>
                <a:close/>
              </a:path>
              <a:path w="884554" h="826135">
                <a:moveTo>
                  <a:pt x="378218" y="593547"/>
                </a:moveTo>
                <a:lnTo>
                  <a:pt x="373303" y="593547"/>
                </a:lnTo>
                <a:lnTo>
                  <a:pt x="350345" y="595800"/>
                </a:lnTo>
                <a:lnTo>
                  <a:pt x="328395" y="602419"/>
                </a:lnTo>
                <a:lnTo>
                  <a:pt x="308090" y="613194"/>
                </a:lnTo>
                <a:lnTo>
                  <a:pt x="290068" y="627913"/>
                </a:lnTo>
                <a:lnTo>
                  <a:pt x="287578" y="630377"/>
                </a:lnTo>
                <a:lnTo>
                  <a:pt x="285076" y="632777"/>
                </a:lnTo>
                <a:lnTo>
                  <a:pt x="282587" y="635101"/>
                </a:lnTo>
                <a:lnTo>
                  <a:pt x="721729" y="635101"/>
                </a:lnTo>
                <a:lnTo>
                  <a:pt x="754964" y="610992"/>
                </a:lnTo>
                <a:lnTo>
                  <a:pt x="769493" y="597877"/>
                </a:lnTo>
                <a:lnTo>
                  <a:pt x="442226" y="597877"/>
                </a:lnTo>
                <a:lnTo>
                  <a:pt x="428658" y="597665"/>
                </a:lnTo>
                <a:lnTo>
                  <a:pt x="415080" y="597025"/>
                </a:lnTo>
                <a:lnTo>
                  <a:pt x="401550" y="595954"/>
                </a:lnTo>
                <a:lnTo>
                  <a:pt x="388023" y="594436"/>
                </a:lnTo>
                <a:lnTo>
                  <a:pt x="383146" y="593864"/>
                </a:lnTo>
                <a:lnTo>
                  <a:pt x="378218" y="593547"/>
                </a:lnTo>
                <a:close/>
              </a:path>
              <a:path w="884554" h="826135">
                <a:moveTo>
                  <a:pt x="769472" y="117944"/>
                </a:moveTo>
                <a:lnTo>
                  <a:pt x="442226" y="117944"/>
                </a:lnTo>
                <a:lnTo>
                  <a:pt x="476926" y="119313"/>
                </a:lnTo>
                <a:lnTo>
                  <a:pt x="510900" y="123407"/>
                </a:lnTo>
                <a:lnTo>
                  <a:pt x="576211" y="139700"/>
                </a:lnTo>
                <a:lnTo>
                  <a:pt x="632129" y="164133"/>
                </a:lnTo>
                <a:lnTo>
                  <a:pt x="680808" y="196519"/>
                </a:lnTo>
                <a:lnTo>
                  <a:pt x="717535" y="232292"/>
                </a:lnTo>
                <a:lnTo>
                  <a:pt x="744434" y="271768"/>
                </a:lnTo>
                <a:lnTo>
                  <a:pt x="760967" y="313971"/>
                </a:lnTo>
                <a:lnTo>
                  <a:pt x="766597" y="357924"/>
                </a:lnTo>
                <a:lnTo>
                  <a:pt x="760967" y="401870"/>
                </a:lnTo>
                <a:lnTo>
                  <a:pt x="744434" y="444080"/>
                </a:lnTo>
                <a:lnTo>
                  <a:pt x="717535" y="483557"/>
                </a:lnTo>
                <a:lnTo>
                  <a:pt x="680808" y="519303"/>
                </a:lnTo>
                <a:lnTo>
                  <a:pt x="632129" y="551688"/>
                </a:lnTo>
                <a:lnTo>
                  <a:pt x="576211" y="576110"/>
                </a:lnTo>
                <a:lnTo>
                  <a:pt x="510900" y="592408"/>
                </a:lnTo>
                <a:lnTo>
                  <a:pt x="442226" y="597877"/>
                </a:lnTo>
                <a:lnTo>
                  <a:pt x="769493" y="597877"/>
                </a:lnTo>
                <a:lnTo>
                  <a:pt x="815651" y="549784"/>
                </a:lnTo>
                <a:lnTo>
                  <a:pt x="839557" y="515313"/>
                </a:lnTo>
                <a:lnTo>
                  <a:pt x="858729" y="478623"/>
                </a:lnTo>
                <a:lnTo>
                  <a:pt x="872834" y="439983"/>
                </a:lnTo>
                <a:lnTo>
                  <a:pt x="881540" y="399660"/>
                </a:lnTo>
                <a:lnTo>
                  <a:pt x="884516" y="357924"/>
                </a:lnTo>
                <a:lnTo>
                  <a:pt x="881540" y="316189"/>
                </a:lnTo>
                <a:lnTo>
                  <a:pt x="872834" y="275867"/>
                </a:lnTo>
                <a:lnTo>
                  <a:pt x="858729" y="237226"/>
                </a:lnTo>
                <a:lnTo>
                  <a:pt x="839557" y="200535"/>
                </a:lnTo>
                <a:lnTo>
                  <a:pt x="815651" y="166062"/>
                </a:lnTo>
                <a:lnTo>
                  <a:pt x="787343" y="134077"/>
                </a:lnTo>
                <a:lnTo>
                  <a:pt x="769472" y="117944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1257685" y="3255000"/>
            <a:ext cx="370233" cy="300542"/>
          </a:xfrm>
          <a:custGeom>
            <a:avLst/>
            <a:gdLst/>
            <a:ahLst/>
            <a:cxnLst/>
            <a:rect l="l" t="t" r="r" b="b"/>
            <a:pathLst>
              <a:path w="378459" h="378460">
                <a:moveTo>
                  <a:pt x="254727" y="306997"/>
                </a:moveTo>
                <a:lnTo>
                  <a:pt x="123253" y="306997"/>
                </a:lnTo>
                <a:lnTo>
                  <a:pt x="130154" y="310578"/>
                </a:lnTo>
                <a:lnTo>
                  <a:pt x="137282" y="313772"/>
                </a:lnTo>
                <a:lnTo>
                  <a:pt x="144622" y="316566"/>
                </a:lnTo>
                <a:lnTo>
                  <a:pt x="152158" y="318947"/>
                </a:lnTo>
                <a:lnTo>
                  <a:pt x="162013" y="378066"/>
                </a:lnTo>
                <a:lnTo>
                  <a:pt x="216039" y="378066"/>
                </a:lnTo>
                <a:lnTo>
                  <a:pt x="225894" y="318922"/>
                </a:lnTo>
                <a:lnTo>
                  <a:pt x="233434" y="316554"/>
                </a:lnTo>
                <a:lnTo>
                  <a:pt x="240780" y="313764"/>
                </a:lnTo>
                <a:lnTo>
                  <a:pt x="247910" y="310562"/>
                </a:lnTo>
                <a:lnTo>
                  <a:pt x="254727" y="306997"/>
                </a:lnTo>
                <a:close/>
              </a:path>
              <a:path w="378459" h="378460">
                <a:moveTo>
                  <a:pt x="74447" y="36271"/>
                </a:moveTo>
                <a:lnTo>
                  <a:pt x="36271" y="74460"/>
                </a:lnTo>
                <a:lnTo>
                  <a:pt x="71132" y="123291"/>
                </a:lnTo>
                <a:lnTo>
                  <a:pt x="67532" y="130188"/>
                </a:lnTo>
                <a:lnTo>
                  <a:pt x="64322" y="137307"/>
                </a:lnTo>
                <a:lnTo>
                  <a:pt x="61517" y="144638"/>
                </a:lnTo>
                <a:lnTo>
                  <a:pt x="59131" y="152171"/>
                </a:lnTo>
                <a:lnTo>
                  <a:pt x="0" y="162026"/>
                </a:lnTo>
                <a:lnTo>
                  <a:pt x="0" y="216052"/>
                </a:lnTo>
                <a:lnTo>
                  <a:pt x="59131" y="225933"/>
                </a:lnTo>
                <a:lnTo>
                  <a:pt x="61513" y="233467"/>
                </a:lnTo>
                <a:lnTo>
                  <a:pt x="64312" y="240803"/>
                </a:lnTo>
                <a:lnTo>
                  <a:pt x="67521" y="247926"/>
                </a:lnTo>
                <a:lnTo>
                  <a:pt x="71132" y="254825"/>
                </a:lnTo>
                <a:lnTo>
                  <a:pt x="36271" y="303644"/>
                </a:lnTo>
                <a:lnTo>
                  <a:pt x="74447" y="341833"/>
                </a:lnTo>
                <a:lnTo>
                  <a:pt x="123253" y="306997"/>
                </a:lnTo>
                <a:lnTo>
                  <a:pt x="254727" y="306997"/>
                </a:lnTo>
                <a:lnTo>
                  <a:pt x="338442" y="306959"/>
                </a:lnTo>
                <a:lnTo>
                  <a:pt x="341782" y="303618"/>
                </a:lnTo>
                <a:lnTo>
                  <a:pt x="306920" y="254787"/>
                </a:lnTo>
                <a:lnTo>
                  <a:pt x="310521" y="247890"/>
                </a:lnTo>
                <a:lnTo>
                  <a:pt x="313731" y="240769"/>
                </a:lnTo>
                <a:lnTo>
                  <a:pt x="316536" y="233434"/>
                </a:lnTo>
                <a:lnTo>
                  <a:pt x="318922" y="225894"/>
                </a:lnTo>
                <a:lnTo>
                  <a:pt x="378053" y="216052"/>
                </a:lnTo>
                <a:lnTo>
                  <a:pt x="378053" y="162026"/>
                </a:lnTo>
                <a:lnTo>
                  <a:pt x="318922" y="152171"/>
                </a:lnTo>
                <a:lnTo>
                  <a:pt x="316539" y="144638"/>
                </a:lnTo>
                <a:lnTo>
                  <a:pt x="313740" y="137307"/>
                </a:lnTo>
                <a:lnTo>
                  <a:pt x="310532" y="130188"/>
                </a:lnTo>
                <a:lnTo>
                  <a:pt x="306920" y="123291"/>
                </a:lnTo>
                <a:lnTo>
                  <a:pt x="341782" y="74460"/>
                </a:lnTo>
                <a:lnTo>
                  <a:pt x="338469" y="71145"/>
                </a:lnTo>
                <a:lnTo>
                  <a:pt x="123253" y="71145"/>
                </a:lnTo>
                <a:lnTo>
                  <a:pt x="74447" y="36271"/>
                </a:lnTo>
                <a:close/>
              </a:path>
              <a:path w="378459" h="378460">
                <a:moveTo>
                  <a:pt x="338442" y="306959"/>
                </a:moveTo>
                <a:lnTo>
                  <a:pt x="254800" y="306959"/>
                </a:lnTo>
                <a:lnTo>
                  <a:pt x="303618" y="341782"/>
                </a:lnTo>
                <a:lnTo>
                  <a:pt x="338442" y="306959"/>
                </a:lnTo>
                <a:close/>
              </a:path>
              <a:path w="378459" h="378460">
                <a:moveTo>
                  <a:pt x="216039" y="0"/>
                </a:moveTo>
                <a:lnTo>
                  <a:pt x="162013" y="0"/>
                </a:lnTo>
                <a:lnTo>
                  <a:pt x="152158" y="59169"/>
                </a:lnTo>
                <a:lnTo>
                  <a:pt x="144622" y="61540"/>
                </a:lnTo>
                <a:lnTo>
                  <a:pt x="137282" y="64338"/>
                </a:lnTo>
                <a:lnTo>
                  <a:pt x="130154" y="67545"/>
                </a:lnTo>
                <a:lnTo>
                  <a:pt x="123253" y="71145"/>
                </a:lnTo>
                <a:lnTo>
                  <a:pt x="338469" y="71145"/>
                </a:lnTo>
                <a:lnTo>
                  <a:pt x="254800" y="71120"/>
                </a:lnTo>
                <a:lnTo>
                  <a:pt x="247910" y="67530"/>
                </a:lnTo>
                <a:lnTo>
                  <a:pt x="240780" y="64322"/>
                </a:lnTo>
                <a:lnTo>
                  <a:pt x="233434" y="61518"/>
                </a:lnTo>
                <a:lnTo>
                  <a:pt x="225894" y="59143"/>
                </a:lnTo>
                <a:lnTo>
                  <a:pt x="216039" y="0"/>
                </a:lnTo>
                <a:close/>
              </a:path>
              <a:path w="378459" h="378460">
                <a:moveTo>
                  <a:pt x="303618" y="36271"/>
                </a:moveTo>
                <a:lnTo>
                  <a:pt x="254800" y="71120"/>
                </a:lnTo>
                <a:lnTo>
                  <a:pt x="338444" y="71120"/>
                </a:lnTo>
                <a:lnTo>
                  <a:pt x="303618" y="36271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9273610" y="3442045"/>
            <a:ext cx="361536" cy="109930"/>
          </a:xfrm>
          <a:custGeom>
            <a:avLst/>
            <a:gdLst/>
            <a:ahLst/>
            <a:cxnLst/>
            <a:rect l="l" t="t" r="r" b="b"/>
            <a:pathLst>
              <a:path w="369570" h="138430">
                <a:moveTo>
                  <a:pt x="184619" y="0"/>
                </a:moveTo>
                <a:lnTo>
                  <a:pt x="132045" y="5316"/>
                </a:lnTo>
                <a:lnTo>
                  <a:pt x="83042" y="20561"/>
                </a:lnTo>
                <a:lnTo>
                  <a:pt x="38673" y="44673"/>
                </a:lnTo>
                <a:lnTo>
                  <a:pt x="0" y="76593"/>
                </a:lnTo>
                <a:lnTo>
                  <a:pt x="61544" y="138137"/>
                </a:lnTo>
                <a:lnTo>
                  <a:pt x="87314" y="116855"/>
                </a:lnTo>
                <a:lnTo>
                  <a:pt x="116890" y="100779"/>
                </a:lnTo>
                <a:lnTo>
                  <a:pt x="149562" y="90615"/>
                </a:lnTo>
                <a:lnTo>
                  <a:pt x="184619" y="87071"/>
                </a:lnTo>
                <a:lnTo>
                  <a:pt x="358762" y="87071"/>
                </a:lnTo>
                <a:lnTo>
                  <a:pt x="369239" y="76593"/>
                </a:lnTo>
                <a:lnTo>
                  <a:pt x="330564" y="44673"/>
                </a:lnTo>
                <a:lnTo>
                  <a:pt x="286192" y="20561"/>
                </a:lnTo>
                <a:lnTo>
                  <a:pt x="237189" y="5316"/>
                </a:lnTo>
                <a:lnTo>
                  <a:pt x="184619" y="0"/>
                </a:lnTo>
                <a:close/>
              </a:path>
              <a:path w="369570" h="138430">
                <a:moveTo>
                  <a:pt x="358762" y="87071"/>
                </a:moveTo>
                <a:lnTo>
                  <a:pt x="184619" y="87071"/>
                </a:lnTo>
                <a:lnTo>
                  <a:pt x="219677" y="90615"/>
                </a:lnTo>
                <a:lnTo>
                  <a:pt x="252349" y="100779"/>
                </a:lnTo>
                <a:lnTo>
                  <a:pt x="281924" y="116855"/>
                </a:lnTo>
                <a:lnTo>
                  <a:pt x="307695" y="138137"/>
                </a:lnTo>
                <a:lnTo>
                  <a:pt x="358762" y="87071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8287690" y="2304661"/>
            <a:ext cx="602560" cy="150271"/>
          </a:xfrm>
          <a:custGeom>
            <a:avLst/>
            <a:gdLst/>
            <a:ahLst/>
            <a:cxnLst/>
            <a:rect l="l" t="t" r="r" b="b"/>
            <a:pathLst>
              <a:path w="615950" h="189230">
                <a:moveTo>
                  <a:pt x="307860" y="0"/>
                </a:moveTo>
                <a:lnTo>
                  <a:pt x="258505" y="2748"/>
                </a:lnTo>
                <a:lnTo>
                  <a:pt x="210354" y="10896"/>
                </a:lnTo>
                <a:lnTo>
                  <a:pt x="163760" y="24297"/>
                </a:lnTo>
                <a:lnTo>
                  <a:pt x="119075" y="42807"/>
                </a:lnTo>
                <a:lnTo>
                  <a:pt x="76652" y="66277"/>
                </a:lnTo>
                <a:lnTo>
                  <a:pt x="36843" y="94564"/>
                </a:lnTo>
                <a:lnTo>
                  <a:pt x="0" y="127520"/>
                </a:lnTo>
                <a:lnTo>
                  <a:pt x="61569" y="189090"/>
                </a:lnTo>
                <a:lnTo>
                  <a:pt x="96194" y="158695"/>
                </a:lnTo>
                <a:lnTo>
                  <a:pt x="133985" y="133408"/>
                </a:lnTo>
                <a:lnTo>
                  <a:pt x="174494" y="113415"/>
                </a:lnTo>
                <a:lnTo>
                  <a:pt x="217275" y="98904"/>
                </a:lnTo>
                <a:lnTo>
                  <a:pt x="261879" y="90060"/>
                </a:lnTo>
                <a:lnTo>
                  <a:pt x="307860" y="87071"/>
                </a:lnTo>
                <a:lnTo>
                  <a:pt x="568320" y="87071"/>
                </a:lnTo>
                <a:lnTo>
                  <a:pt x="539056" y="66277"/>
                </a:lnTo>
                <a:lnTo>
                  <a:pt x="496634" y="42807"/>
                </a:lnTo>
                <a:lnTo>
                  <a:pt x="451950" y="24297"/>
                </a:lnTo>
                <a:lnTo>
                  <a:pt x="405358" y="10896"/>
                </a:lnTo>
                <a:lnTo>
                  <a:pt x="357211" y="2748"/>
                </a:lnTo>
                <a:lnTo>
                  <a:pt x="307860" y="0"/>
                </a:lnTo>
                <a:close/>
              </a:path>
              <a:path w="615950" h="189230">
                <a:moveTo>
                  <a:pt x="568320" y="87071"/>
                </a:moveTo>
                <a:lnTo>
                  <a:pt x="307860" y="87071"/>
                </a:lnTo>
                <a:lnTo>
                  <a:pt x="353837" y="90060"/>
                </a:lnTo>
                <a:lnTo>
                  <a:pt x="398440" y="98904"/>
                </a:lnTo>
                <a:lnTo>
                  <a:pt x="441221" y="113415"/>
                </a:lnTo>
                <a:lnTo>
                  <a:pt x="481733" y="133408"/>
                </a:lnTo>
                <a:lnTo>
                  <a:pt x="519525" y="158695"/>
                </a:lnTo>
                <a:lnTo>
                  <a:pt x="554151" y="189090"/>
                </a:lnTo>
                <a:lnTo>
                  <a:pt x="615708" y="127520"/>
                </a:lnTo>
                <a:lnTo>
                  <a:pt x="578865" y="94564"/>
                </a:lnTo>
                <a:lnTo>
                  <a:pt x="568320" y="87071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9411625" y="3580337"/>
            <a:ext cx="85178" cy="69145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6755614" y="4248720"/>
            <a:ext cx="747298" cy="606630"/>
          </a:xfrm>
          <a:custGeom>
            <a:avLst/>
            <a:gdLst/>
            <a:ahLst/>
            <a:cxnLst/>
            <a:rect l="l" t="t" r="r" b="b"/>
            <a:pathLst>
              <a:path w="763904" h="763904">
                <a:moveTo>
                  <a:pt x="477354" y="381888"/>
                </a:moveTo>
                <a:lnTo>
                  <a:pt x="286410" y="381888"/>
                </a:lnTo>
                <a:lnTo>
                  <a:pt x="286410" y="763765"/>
                </a:lnTo>
                <a:lnTo>
                  <a:pt x="477354" y="763765"/>
                </a:lnTo>
                <a:lnTo>
                  <a:pt x="477354" y="381888"/>
                </a:lnTo>
                <a:close/>
              </a:path>
              <a:path w="763904" h="763904">
                <a:moveTo>
                  <a:pt x="381889" y="0"/>
                </a:moveTo>
                <a:lnTo>
                  <a:pt x="0" y="381888"/>
                </a:lnTo>
                <a:lnTo>
                  <a:pt x="763778" y="381888"/>
                </a:lnTo>
                <a:lnTo>
                  <a:pt x="381889" y="0"/>
                </a:lnTo>
                <a:close/>
              </a:path>
            </a:pathLst>
          </a:custGeom>
          <a:solidFill>
            <a:srgbClr val="DB51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4927982" y="5013347"/>
            <a:ext cx="7454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38100" y="-31750"/>
                </a:moveTo>
                <a:lnTo>
                  <a:pt x="38100" y="31750"/>
                </a:lnTo>
              </a:path>
            </a:pathLst>
          </a:custGeom>
          <a:ln w="762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1542465" y="3717387"/>
            <a:ext cx="0" cy="50426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3809829" y="2270147"/>
            <a:ext cx="6212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31750" y="-31750"/>
                </a:moveTo>
                <a:lnTo>
                  <a:pt x="31750" y="31750"/>
                </a:lnTo>
              </a:path>
            </a:pathLst>
          </a:custGeom>
          <a:ln w="63500">
            <a:solidFill>
              <a:srgbClr val="DB5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8100162" y="5097852"/>
            <a:ext cx="988322" cy="802285"/>
          </a:xfrm>
          <a:custGeom>
            <a:avLst/>
            <a:gdLst/>
            <a:ahLst/>
            <a:cxnLst/>
            <a:rect l="l" t="t" r="r" b="b"/>
            <a:pathLst>
              <a:path w="1010284" h="1010285">
                <a:moveTo>
                  <a:pt x="602691" y="906665"/>
                </a:moveTo>
                <a:lnTo>
                  <a:pt x="407466" y="906665"/>
                </a:lnTo>
                <a:lnTo>
                  <a:pt x="415974" y="908640"/>
                </a:lnTo>
                <a:lnTo>
                  <a:pt x="424468" y="910440"/>
                </a:lnTo>
                <a:lnTo>
                  <a:pt x="432981" y="912055"/>
                </a:lnTo>
                <a:lnTo>
                  <a:pt x="441566" y="913472"/>
                </a:lnTo>
                <a:lnTo>
                  <a:pt x="459168" y="1010157"/>
                </a:lnTo>
                <a:lnTo>
                  <a:pt x="550989" y="1010157"/>
                </a:lnTo>
                <a:lnTo>
                  <a:pt x="568553" y="913472"/>
                </a:lnTo>
                <a:lnTo>
                  <a:pt x="577205" y="912050"/>
                </a:lnTo>
                <a:lnTo>
                  <a:pt x="585813" y="910426"/>
                </a:lnTo>
                <a:lnTo>
                  <a:pt x="594321" y="908624"/>
                </a:lnTo>
                <a:lnTo>
                  <a:pt x="602691" y="906665"/>
                </a:lnTo>
                <a:close/>
              </a:path>
              <a:path w="1010284" h="1010285">
                <a:moveTo>
                  <a:pt x="748893" y="838707"/>
                </a:moveTo>
                <a:lnTo>
                  <a:pt x="261264" y="838707"/>
                </a:lnTo>
                <a:lnTo>
                  <a:pt x="268316" y="843768"/>
                </a:lnTo>
                <a:lnTo>
                  <a:pt x="275485" y="848690"/>
                </a:lnTo>
                <a:lnTo>
                  <a:pt x="282763" y="853459"/>
                </a:lnTo>
                <a:lnTo>
                  <a:pt x="290144" y="858062"/>
                </a:lnTo>
                <a:lnTo>
                  <a:pt x="269366" y="954189"/>
                </a:lnTo>
                <a:lnTo>
                  <a:pt x="354228" y="989253"/>
                </a:lnTo>
                <a:lnTo>
                  <a:pt x="407466" y="906665"/>
                </a:lnTo>
                <a:lnTo>
                  <a:pt x="730499" y="906665"/>
                </a:lnTo>
                <a:lnTo>
                  <a:pt x="720013" y="858062"/>
                </a:lnTo>
                <a:lnTo>
                  <a:pt x="727378" y="853459"/>
                </a:lnTo>
                <a:lnTo>
                  <a:pt x="734658" y="848690"/>
                </a:lnTo>
                <a:lnTo>
                  <a:pt x="741836" y="843768"/>
                </a:lnTo>
                <a:lnTo>
                  <a:pt x="748893" y="838707"/>
                </a:lnTo>
                <a:close/>
              </a:path>
              <a:path w="1010284" h="1010285">
                <a:moveTo>
                  <a:pt x="730499" y="906665"/>
                </a:moveTo>
                <a:lnTo>
                  <a:pt x="602691" y="906665"/>
                </a:lnTo>
                <a:lnTo>
                  <a:pt x="655891" y="989253"/>
                </a:lnTo>
                <a:lnTo>
                  <a:pt x="740752" y="954189"/>
                </a:lnTo>
                <a:lnTo>
                  <a:pt x="730499" y="906665"/>
                </a:lnTo>
                <a:close/>
              </a:path>
              <a:path w="1010284" h="1010285">
                <a:moveTo>
                  <a:pt x="858037" y="720026"/>
                </a:moveTo>
                <a:lnTo>
                  <a:pt x="152120" y="720026"/>
                </a:lnTo>
                <a:lnTo>
                  <a:pt x="156703" y="727416"/>
                </a:lnTo>
                <a:lnTo>
                  <a:pt x="161453" y="734699"/>
                </a:lnTo>
                <a:lnTo>
                  <a:pt x="166363" y="741866"/>
                </a:lnTo>
                <a:lnTo>
                  <a:pt x="171424" y="748906"/>
                </a:lnTo>
                <a:lnTo>
                  <a:pt x="115455" y="829817"/>
                </a:lnTo>
                <a:lnTo>
                  <a:pt x="180390" y="894714"/>
                </a:lnTo>
                <a:lnTo>
                  <a:pt x="261264" y="838707"/>
                </a:lnTo>
                <a:lnTo>
                  <a:pt x="885768" y="838707"/>
                </a:lnTo>
                <a:lnTo>
                  <a:pt x="894664" y="829817"/>
                </a:lnTo>
                <a:lnTo>
                  <a:pt x="838695" y="748906"/>
                </a:lnTo>
                <a:lnTo>
                  <a:pt x="843757" y="741866"/>
                </a:lnTo>
                <a:lnTo>
                  <a:pt x="848671" y="734699"/>
                </a:lnTo>
                <a:lnTo>
                  <a:pt x="853432" y="727416"/>
                </a:lnTo>
                <a:lnTo>
                  <a:pt x="858037" y="720026"/>
                </a:lnTo>
                <a:close/>
              </a:path>
              <a:path w="1010284" h="1010285">
                <a:moveTo>
                  <a:pt x="885768" y="838707"/>
                </a:moveTo>
                <a:lnTo>
                  <a:pt x="748893" y="838707"/>
                </a:lnTo>
                <a:lnTo>
                  <a:pt x="829729" y="894714"/>
                </a:lnTo>
                <a:lnTo>
                  <a:pt x="885768" y="838707"/>
                </a:lnTo>
                <a:close/>
              </a:path>
              <a:path w="1010284" h="1010285">
                <a:moveTo>
                  <a:pt x="56019" y="269443"/>
                </a:moveTo>
                <a:lnTo>
                  <a:pt x="20891" y="354241"/>
                </a:lnTo>
                <a:lnTo>
                  <a:pt x="103479" y="407466"/>
                </a:lnTo>
                <a:lnTo>
                  <a:pt x="101537" y="415937"/>
                </a:lnTo>
                <a:lnTo>
                  <a:pt x="99742" y="424451"/>
                </a:lnTo>
                <a:lnTo>
                  <a:pt x="98114" y="433011"/>
                </a:lnTo>
                <a:lnTo>
                  <a:pt x="96672" y="441617"/>
                </a:lnTo>
                <a:lnTo>
                  <a:pt x="0" y="459168"/>
                </a:lnTo>
                <a:lnTo>
                  <a:pt x="0" y="550989"/>
                </a:lnTo>
                <a:lnTo>
                  <a:pt x="96672" y="568591"/>
                </a:lnTo>
                <a:lnTo>
                  <a:pt x="98107" y="577189"/>
                </a:lnTo>
                <a:lnTo>
                  <a:pt x="99723" y="585741"/>
                </a:lnTo>
                <a:lnTo>
                  <a:pt x="101515" y="594243"/>
                </a:lnTo>
                <a:lnTo>
                  <a:pt x="103479" y="602691"/>
                </a:lnTo>
                <a:lnTo>
                  <a:pt x="20891" y="655954"/>
                </a:lnTo>
                <a:lnTo>
                  <a:pt x="56019" y="740778"/>
                </a:lnTo>
                <a:lnTo>
                  <a:pt x="152120" y="720026"/>
                </a:lnTo>
                <a:lnTo>
                  <a:pt x="962732" y="720026"/>
                </a:lnTo>
                <a:lnTo>
                  <a:pt x="969027" y="704824"/>
                </a:lnTo>
                <a:lnTo>
                  <a:pt x="505078" y="704824"/>
                </a:lnTo>
                <a:lnTo>
                  <a:pt x="459276" y="699550"/>
                </a:lnTo>
                <a:lnTo>
                  <a:pt x="417232" y="684527"/>
                </a:lnTo>
                <a:lnTo>
                  <a:pt x="380144" y="660952"/>
                </a:lnTo>
                <a:lnTo>
                  <a:pt x="349212" y="630021"/>
                </a:lnTo>
                <a:lnTo>
                  <a:pt x="325634" y="592932"/>
                </a:lnTo>
                <a:lnTo>
                  <a:pt x="310608" y="550881"/>
                </a:lnTo>
                <a:lnTo>
                  <a:pt x="305333" y="505066"/>
                </a:lnTo>
                <a:lnTo>
                  <a:pt x="310608" y="459288"/>
                </a:lnTo>
                <a:lnTo>
                  <a:pt x="325634" y="417262"/>
                </a:lnTo>
                <a:lnTo>
                  <a:pt x="349212" y="380188"/>
                </a:lnTo>
                <a:lnTo>
                  <a:pt x="380144" y="349266"/>
                </a:lnTo>
                <a:lnTo>
                  <a:pt x="417232" y="325693"/>
                </a:lnTo>
                <a:lnTo>
                  <a:pt x="459276" y="310670"/>
                </a:lnTo>
                <a:lnTo>
                  <a:pt x="505078" y="305396"/>
                </a:lnTo>
                <a:lnTo>
                  <a:pt x="969032" y="305396"/>
                </a:lnTo>
                <a:lnTo>
                  <a:pt x="962745" y="290220"/>
                </a:lnTo>
                <a:lnTo>
                  <a:pt x="152120" y="290220"/>
                </a:lnTo>
                <a:lnTo>
                  <a:pt x="56019" y="269443"/>
                </a:lnTo>
                <a:close/>
              </a:path>
              <a:path w="1010284" h="1010285">
                <a:moveTo>
                  <a:pt x="962732" y="720026"/>
                </a:moveTo>
                <a:lnTo>
                  <a:pt x="858037" y="720026"/>
                </a:lnTo>
                <a:lnTo>
                  <a:pt x="954138" y="740778"/>
                </a:lnTo>
                <a:lnTo>
                  <a:pt x="962732" y="720026"/>
                </a:lnTo>
                <a:close/>
              </a:path>
              <a:path w="1010284" h="1010285">
                <a:moveTo>
                  <a:pt x="969032" y="305396"/>
                </a:moveTo>
                <a:lnTo>
                  <a:pt x="505078" y="305396"/>
                </a:lnTo>
                <a:lnTo>
                  <a:pt x="550869" y="310670"/>
                </a:lnTo>
                <a:lnTo>
                  <a:pt x="592909" y="325693"/>
                </a:lnTo>
                <a:lnTo>
                  <a:pt x="629997" y="349266"/>
                </a:lnTo>
                <a:lnTo>
                  <a:pt x="660933" y="380188"/>
                </a:lnTo>
                <a:lnTo>
                  <a:pt x="684517" y="417262"/>
                </a:lnTo>
                <a:lnTo>
                  <a:pt x="699547" y="459288"/>
                </a:lnTo>
                <a:lnTo>
                  <a:pt x="704824" y="505066"/>
                </a:lnTo>
                <a:lnTo>
                  <a:pt x="699547" y="550881"/>
                </a:lnTo>
                <a:lnTo>
                  <a:pt x="684517" y="592932"/>
                </a:lnTo>
                <a:lnTo>
                  <a:pt x="660933" y="630021"/>
                </a:lnTo>
                <a:lnTo>
                  <a:pt x="629997" y="660952"/>
                </a:lnTo>
                <a:lnTo>
                  <a:pt x="592909" y="684527"/>
                </a:lnTo>
                <a:lnTo>
                  <a:pt x="550869" y="699550"/>
                </a:lnTo>
                <a:lnTo>
                  <a:pt x="505078" y="704824"/>
                </a:lnTo>
                <a:lnTo>
                  <a:pt x="969027" y="704824"/>
                </a:lnTo>
                <a:lnTo>
                  <a:pt x="989266" y="655954"/>
                </a:lnTo>
                <a:lnTo>
                  <a:pt x="906640" y="602691"/>
                </a:lnTo>
                <a:lnTo>
                  <a:pt x="908604" y="594243"/>
                </a:lnTo>
                <a:lnTo>
                  <a:pt x="910396" y="585741"/>
                </a:lnTo>
                <a:lnTo>
                  <a:pt x="912012" y="577189"/>
                </a:lnTo>
                <a:lnTo>
                  <a:pt x="913447" y="568591"/>
                </a:lnTo>
                <a:lnTo>
                  <a:pt x="1010157" y="550989"/>
                </a:lnTo>
                <a:lnTo>
                  <a:pt x="1010157" y="459168"/>
                </a:lnTo>
                <a:lnTo>
                  <a:pt x="913447" y="441617"/>
                </a:lnTo>
                <a:lnTo>
                  <a:pt x="912017" y="433011"/>
                </a:lnTo>
                <a:lnTo>
                  <a:pt x="910410" y="424451"/>
                </a:lnTo>
                <a:lnTo>
                  <a:pt x="908620" y="415937"/>
                </a:lnTo>
                <a:lnTo>
                  <a:pt x="906640" y="407466"/>
                </a:lnTo>
                <a:lnTo>
                  <a:pt x="989266" y="354241"/>
                </a:lnTo>
                <a:lnTo>
                  <a:pt x="969032" y="305396"/>
                </a:lnTo>
                <a:close/>
              </a:path>
              <a:path w="1010284" h="1010285">
                <a:moveTo>
                  <a:pt x="180390" y="115493"/>
                </a:moveTo>
                <a:lnTo>
                  <a:pt x="115455" y="180403"/>
                </a:lnTo>
                <a:lnTo>
                  <a:pt x="171424" y="261277"/>
                </a:lnTo>
                <a:lnTo>
                  <a:pt x="166348" y="268349"/>
                </a:lnTo>
                <a:lnTo>
                  <a:pt x="161441" y="275520"/>
                </a:lnTo>
                <a:lnTo>
                  <a:pt x="156692" y="282814"/>
                </a:lnTo>
                <a:lnTo>
                  <a:pt x="152120" y="290220"/>
                </a:lnTo>
                <a:lnTo>
                  <a:pt x="858075" y="290220"/>
                </a:lnTo>
                <a:lnTo>
                  <a:pt x="853438" y="282797"/>
                </a:lnTo>
                <a:lnTo>
                  <a:pt x="848662" y="275501"/>
                </a:lnTo>
                <a:lnTo>
                  <a:pt x="843742" y="268328"/>
                </a:lnTo>
                <a:lnTo>
                  <a:pt x="838695" y="261315"/>
                </a:lnTo>
                <a:lnTo>
                  <a:pt x="894664" y="180403"/>
                </a:lnTo>
                <a:lnTo>
                  <a:pt x="885770" y="171513"/>
                </a:lnTo>
                <a:lnTo>
                  <a:pt x="261264" y="171513"/>
                </a:lnTo>
                <a:lnTo>
                  <a:pt x="180390" y="115493"/>
                </a:lnTo>
                <a:close/>
              </a:path>
              <a:path w="1010284" h="1010285">
                <a:moveTo>
                  <a:pt x="954138" y="269443"/>
                </a:moveTo>
                <a:lnTo>
                  <a:pt x="858075" y="290220"/>
                </a:lnTo>
                <a:lnTo>
                  <a:pt x="962745" y="290220"/>
                </a:lnTo>
                <a:lnTo>
                  <a:pt x="954138" y="269443"/>
                </a:lnTo>
                <a:close/>
              </a:path>
              <a:path w="1010284" h="1010285">
                <a:moveTo>
                  <a:pt x="354190" y="20891"/>
                </a:moveTo>
                <a:lnTo>
                  <a:pt x="269366" y="56032"/>
                </a:lnTo>
                <a:lnTo>
                  <a:pt x="290144" y="152095"/>
                </a:lnTo>
                <a:lnTo>
                  <a:pt x="282747" y="156749"/>
                </a:lnTo>
                <a:lnTo>
                  <a:pt x="275480" y="161517"/>
                </a:lnTo>
                <a:lnTo>
                  <a:pt x="268315" y="166434"/>
                </a:lnTo>
                <a:lnTo>
                  <a:pt x="261264" y="171513"/>
                </a:lnTo>
                <a:lnTo>
                  <a:pt x="748944" y="171513"/>
                </a:lnTo>
                <a:lnTo>
                  <a:pt x="741862" y="166434"/>
                </a:lnTo>
                <a:lnTo>
                  <a:pt x="734674" y="161513"/>
                </a:lnTo>
                <a:lnTo>
                  <a:pt x="727378" y="156738"/>
                </a:lnTo>
                <a:lnTo>
                  <a:pt x="720013" y="152120"/>
                </a:lnTo>
                <a:lnTo>
                  <a:pt x="730509" y="103492"/>
                </a:lnTo>
                <a:lnTo>
                  <a:pt x="407466" y="103492"/>
                </a:lnTo>
                <a:lnTo>
                  <a:pt x="354190" y="20891"/>
                </a:lnTo>
                <a:close/>
              </a:path>
              <a:path w="1010284" h="1010285">
                <a:moveTo>
                  <a:pt x="829729" y="115493"/>
                </a:moveTo>
                <a:lnTo>
                  <a:pt x="748944" y="171513"/>
                </a:lnTo>
                <a:lnTo>
                  <a:pt x="885770" y="171513"/>
                </a:lnTo>
                <a:lnTo>
                  <a:pt x="829729" y="115493"/>
                </a:lnTo>
                <a:close/>
              </a:path>
              <a:path w="1010284" h="1010285">
                <a:moveTo>
                  <a:pt x="550989" y="0"/>
                </a:moveTo>
                <a:lnTo>
                  <a:pt x="459168" y="0"/>
                </a:lnTo>
                <a:lnTo>
                  <a:pt x="441566" y="96748"/>
                </a:lnTo>
                <a:lnTo>
                  <a:pt x="432919" y="98168"/>
                </a:lnTo>
                <a:lnTo>
                  <a:pt x="424324" y="99782"/>
                </a:lnTo>
                <a:lnTo>
                  <a:pt x="415829" y="101565"/>
                </a:lnTo>
                <a:lnTo>
                  <a:pt x="407466" y="103492"/>
                </a:lnTo>
                <a:lnTo>
                  <a:pt x="602729" y="103492"/>
                </a:lnTo>
                <a:lnTo>
                  <a:pt x="594215" y="101549"/>
                </a:lnTo>
                <a:lnTo>
                  <a:pt x="585713" y="99768"/>
                </a:lnTo>
                <a:lnTo>
                  <a:pt x="577199" y="98163"/>
                </a:lnTo>
                <a:lnTo>
                  <a:pt x="568629" y="96748"/>
                </a:lnTo>
                <a:lnTo>
                  <a:pt x="550989" y="0"/>
                </a:lnTo>
                <a:close/>
              </a:path>
              <a:path w="1010284" h="1010285">
                <a:moveTo>
                  <a:pt x="655929" y="20891"/>
                </a:moveTo>
                <a:lnTo>
                  <a:pt x="602729" y="103492"/>
                </a:lnTo>
                <a:lnTo>
                  <a:pt x="730509" y="103492"/>
                </a:lnTo>
                <a:lnTo>
                  <a:pt x="740752" y="56032"/>
                </a:lnTo>
                <a:lnTo>
                  <a:pt x="655929" y="20891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1"/>
          <p:cNvSpPr txBox="1">
            <a:spLocks/>
          </p:cNvSpPr>
          <p:nvPr/>
        </p:nvSpPr>
        <p:spPr>
          <a:xfrm>
            <a:off x="1800617" y="3199866"/>
            <a:ext cx="7287867" cy="1550461"/>
          </a:xfrm>
          <a:prstGeom prst="rect">
            <a:avLst/>
          </a:prstGeom>
        </p:spPr>
        <p:txBody>
          <a:bodyPr vert="horz" wrap="square" lIns="0" tIns="11466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1466" marR="4586" algn="just">
              <a:spcBef>
                <a:spcPts val="90"/>
              </a:spcBef>
            </a:pPr>
            <a:r>
              <a:rPr lang="en-US" sz="2500" b="1" spc="-149" dirty="0" smtClean="0">
                <a:solidFill>
                  <a:srgbClr val="002060"/>
                </a:solidFill>
                <a:effectLst/>
                <a:latin typeface="Century Gothic" pitchFamily="34" charset="0"/>
                <a:cs typeface="Lucida Sans"/>
              </a:rPr>
              <a:t># Securing a System from unauthorized access needs a Stable Mode of operation with a high-tech base firewall to a network, that creates a wide problem for today’s software creators @ !</a:t>
            </a:r>
            <a:endParaRPr lang="en-US" sz="2500" b="1" dirty="0">
              <a:solidFill>
                <a:srgbClr val="002060"/>
              </a:solidFill>
              <a:effectLst/>
              <a:latin typeface="Century Gothic" pitchFamily="34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02064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0AF8DA-07AA-47DD-9778-216F0FEC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  <a:latin typeface="Century Gothic" pitchFamily="34" charset="0"/>
              </a:rPr>
              <a:t>Normal Network</a:t>
            </a:r>
            <a:endParaRPr lang="en-IN" dirty="0">
              <a:effectLst/>
              <a:latin typeface="Century Gothic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F6888376-20C5-4C10-8C7E-D9F3B27E0EA2}"/>
              </a:ext>
            </a:extLst>
          </p:cNvPr>
          <p:cNvSpPr/>
          <p:nvPr/>
        </p:nvSpPr>
        <p:spPr>
          <a:xfrm>
            <a:off x="1242874" y="3630964"/>
            <a:ext cx="2157279" cy="117998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Century Gothic" pitchFamily="34" charset="0"/>
              </a:rPr>
              <a:t>Cloud</a:t>
            </a:r>
            <a:endParaRPr lang="en-IN" sz="2000" b="1" dirty="0">
              <a:latin typeface="Century Gothic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66F44B2-2389-4EB5-BB33-6D17704796F7}"/>
              </a:ext>
            </a:extLst>
          </p:cNvPr>
          <p:cNvSpPr/>
          <p:nvPr/>
        </p:nvSpPr>
        <p:spPr>
          <a:xfrm>
            <a:off x="4520228" y="3304711"/>
            <a:ext cx="2963646" cy="172004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Century Gothic" pitchFamily="34" charset="0"/>
              </a:rPr>
              <a:t>Firewall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F9078DA-9334-40BF-93C7-0605249CC1EB}"/>
              </a:ext>
            </a:extLst>
          </p:cNvPr>
          <p:cNvSpPr/>
          <p:nvPr/>
        </p:nvSpPr>
        <p:spPr>
          <a:xfrm>
            <a:off x="8719369" y="3472642"/>
            <a:ext cx="2963646" cy="134718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atin typeface="Century Gothic" pitchFamily="34" charset="0"/>
              </a:rPr>
              <a:t>OS (or)</a:t>
            </a:r>
          </a:p>
          <a:p>
            <a:pPr algn="ctr"/>
            <a:r>
              <a:rPr lang="en-IN" sz="3600" b="1" dirty="0" smtClean="0">
                <a:latin typeface="Century Gothic" pitchFamily="34" charset="0"/>
              </a:rPr>
              <a:t>Node</a:t>
            </a:r>
            <a:endParaRPr lang="en-IN" sz="3600" b="1" dirty="0">
              <a:latin typeface="Century Gothic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19BD45A1-93E2-4480-A5F5-10577273C578}"/>
              </a:ext>
            </a:extLst>
          </p:cNvPr>
          <p:cNvSpPr/>
          <p:nvPr/>
        </p:nvSpPr>
        <p:spPr>
          <a:xfrm>
            <a:off x="3417903" y="4119236"/>
            <a:ext cx="1093438" cy="1864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4E629A76-1C15-4667-9D97-A425DE77E568}"/>
              </a:ext>
            </a:extLst>
          </p:cNvPr>
          <p:cNvSpPr/>
          <p:nvPr/>
        </p:nvSpPr>
        <p:spPr>
          <a:xfrm>
            <a:off x="7483875" y="4092603"/>
            <a:ext cx="1235492" cy="15091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58980-31BD-4013-A360-A94759FF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Proposed Network</a:t>
            </a:r>
            <a:endParaRPr lang="en-IN" dirty="0">
              <a:latin typeface="Century Gothic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84770BA-6DA0-44E7-8328-61556C757D85}"/>
              </a:ext>
            </a:extLst>
          </p:cNvPr>
          <p:cNvSpPr/>
          <p:nvPr/>
        </p:nvSpPr>
        <p:spPr>
          <a:xfrm>
            <a:off x="1132888" y="3668063"/>
            <a:ext cx="1658905" cy="9027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Firewall</a:t>
            </a:r>
            <a:endParaRPr lang="en-IN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B909C5C-8AE9-478E-804A-19AFEDCFDA3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791793" y="4119462"/>
            <a:ext cx="1321482" cy="2411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DC8E883-27D8-4F71-BBD9-1442079C5555}"/>
              </a:ext>
            </a:extLst>
          </p:cNvPr>
          <p:cNvCxnSpPr>
            <a:cxnSpLocks/>
          </p:cNvCxnSpPr>
          <p:nvPr/>
        </p:nvCxnSpPr>
        <p:spPr>
          <a:xfrm>
            <a:off x="4109631" y="3496841"/>
            <a:ext cx="594400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A7D284A-2694-4957-BC45-EAD040663AAD}"/>
              </a:ext>
            </a:extLst>
          </p:cNvPr>
          <p:cNvCxnSpPr>
            <a:cxnSpLocks/>
          </p:cNvCxnSpPr>
          <p:nvPr/>
        </p:nvCxnSpPr>
        <p:spPr>
          <a:xfrm flipH="1">
            <a:off x="4104851" y="3502807"/>
            <a:ext cx="4780" cy="128575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8BF8BBF-2817-44D8-9C31-C3EDC91F28AF}"/>
              </a:ext>
            </a:extLst>
          </p:cNvPr>
          <p:cNvCxnSpPr>
            <a:cxnSpLocks/>
          </p:cNvCxnSpPr>
          <p:nvPr/>
        </p:nvCxnSpPr>
        <p:spPr>
          <a:xfrm>
            <a:off x="4109631" y="4788561"/>
            <a:ext cx="789097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3E33C844-590F-4330-86F2-E7A9FB759587}"/>
              </a:ext>
            </a:extLst>
          </p:cNvPr>
          <p:cNvCxnSpPr>
            <a:cxnSpLocks/>
          </p:cNvCxnSpPr>
          <p:nvPr/>
        </p:nvCxnSpPr>
        <p:spPr>
          <a:xfrm>
            <a:off x="6880842" y="3502807"/>
            <a:ext cx="960210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B44738B1-043B-46E0-AAE2-8A6FE9AB92D8}"/>
              </a:ext>
            </a:extLst>
          </p:cNvPr>
          <p:cNvCxnSpPr>
            <a:cxnSpLocks/>
          </p:cNvCxnSpPr>
          <p:nvPr/>
        </p:nvCxnSpPr>
        <p:spPr>
          <a:xfrm>
            <a:off x="5248119" y="4805756"/>
            <a:ext cx="1292336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D662D92-074B-409A-A2AA-D05F2B5DB1AC}"/>
              </a:ext>
            </a:extLst>
          </p:cNvPr>
          <p:cNvCxnSpPr>
            <a:cxnSpLocks/>
          </p:cNvCxnSpPr>
          <p:nvPr/>
        </p:nvCxnSpPr>
        <p:spPr>
          <a:xfrm>
            <a:off x="5035240" y="3486597"/>
            <a:ext cx="1537854" cy="10244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EE116494-0D20-40EB-B12D-4CE931FBD7D5}"/>
              </a:ext>
            </a:extLst>
          </p:cNvPr>
          <p:cNvSpPr/>
          <p:nvPr/>
        </p:nvSpPr>
        <p:spPr>
          <a:xfrm>
            <a:off x="4898728" y="4752328"/>
            <a:ext cx="65277" cy="55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Century Gothic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FB256DD8-FF5A-477A-87D0-2813B701E23D}"/>
              </a:ext>
            </a:extLst>
          </p:cNvPr>
          <p:cNvSpPr/>
          <p:nvPr/>
        </p:nvSpPr>
        <p:spPr>
          <a:xfrm>
            <a:off x="4701126" y="3436747"/>
            <a:ext cx="65277" cy="55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Century Gothic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135013CC-B42F-4186-8BAC-45ED02B58598}"/>
              </a:ext>
            </a:extLst>
          </p:cNvPr>
          <p:cNvCxnSpPr>
            <a:cxnSpLocks/>
          </p:cNvCxnSpPr>
          <p:nvPr/>
        </p:nvCxnSpPr>
        <p:spPr>
          <a:xfrm>
            <a:off x="7841052" y="3486597"/>
            <a:ext cx="0" cy="126573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531A506A-23D4-4806-96A3-33BD2431A17B}"/>
              </a:ext>
            </a:extLst>
          </p:cNvPr>
          <p:cNvCxnSpPr>
            <a:cxnSpLocks/>
          </p:cNvCxnSpPr>
          <p:nvPr/>
        </p:nvCxnSpPr>
        <p:spPr>
          <a:xfrm flipV="1">
            <a:off x="4701126" y="3149299"/>
            <a:ext cx="273025" cy="34754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9F98279C-B737-4BB4-A1AD-68221C21FAC5}"/>
              </a:ext>
            </a:extLst>
          </p:cNvPr>
          <p:cNvCxnSpPr>
            <a:cxnSpLocks/>
          </p:cNvCxnSpPr>
          <p:nvPr/>
        </p:nvCxnSpPr>
        <p:spPr>
          <a:xfrm flipV="1">
            <a:off x="4931366" y="4441019"/>
            <a:ext cx="273025" cy="34754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907B9F27-CCBD-4D19-A697-F253B70172B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7841052" y="4107623"/>
            <a:ext cx="1264419" cy="1183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40A1DE73-21E3-4585-8AB8-571E5BF6DBC2}"/>
              </a:ext>
            </a:extLst>
          </p:cNvPr>
          <p:cNvSpPr/>
          <p:nvPr/>
        </p:nvSpPr>
        <p:spPr>
          <a:xfrm>
            <a:off x="5994691" y="2204519"/>
            <a:ext cx="1846361" cy="8974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Malware Packages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E0BC26DD-3985-4857-80D6-4857390C70B7}"/>
              </a:ext>
            </a:extLst>
          </p:cNvPr>
          <p:cNvSpPr/>
          <p:nvPr/>
        </p:nvSpPr>
        <p:spPr>
          <a:xfrm>
            <a:off x="5892226" y="4934209"/>
            <a:ext cx="2051289" cy="699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Password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9B63413-135E-4384-BB48-1E6A0FF15F09}"/>
              </a:ext>
            </a:extLst>
          </p:cNvPr>
          <p:cNvSpPr/>
          <p:nvPr/>
        </p:nvSpPr>
        <p:spPr>
          <a:xfrm>
            <a:off x="4068419" y="4934209"/>
            <a:ext cx="1647460" cy="6735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User</a:t>
            </a:r>
          </a:p>
          <a:p>
            <a:pPr algn="ctr"/>
            <a:r>
              <a:rPr lang="en-I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name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3659E7E1-BC30-48E1-899C-81217B069ECF}"/>
              </a:ext>
            </a:extLst>
          </p:cNvPr>
          <p:cNvSpPr/>
          <p:nvPr/>
        </p:nvSpPr>
        <p:spPr>
          <a:xfrm>
            <a:off x="3744134" y="2250170"/>
            <a:ext cx="1913983" cy="8562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Random Package</a:t>
            </a:r>
            <a:endParaRPr lang="en-IN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CC3FD11-EA51-4459-9386-98EC51DD684E}"/>
              </a:ext>
            </a:extLst>
          </p:cNvPr>
          <p:cNvSpPr/>
          <p:nvPr/>
        </p:nvSpPr>
        <p:spPr>
          <a:xfrm>
            <a:off x="9105471" y="3508774"/>
            <a:ext cx="1495696" cy="11976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Node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9F98279C-B737-4BB4-A1AD-68221C21FAC5}"/>
              </a:ext>
            </a:extLst>
          </p:cNvPr>
          <p:cNvCxnSpPr>
            <a:cxnSpLocks/>
          </p:cNvCxnSpPr>
          <p:nvPr/>
        </p:nvCxnSpPr>
        <p:spPr>
          <a:xfrm flipV="1">
            <a:off x="6573094" y="3169738"/>
            <a:ext cx="273025" cy="34754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FB256DD8-FF5A-477A-87D0-2813B701E23D}"/>
              </a:ext>
            </a:extLst>
          </p:cNvPr>
          <p:cNvSpPr/>
          <p:nvPr/>
        </p:nvSpPr>
        <p:spPr>
          <a:xfrm>
            <a:off x="6540455" y="3493906"/>
            <a:ext cx="65277" cy="55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Century Gothic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F98279C-B737-4BB4-A1AD-68221C21FAC5}"/>
              </a:ext>
            </a:extLst>
          </p:cNvPr>
          <p:cNvCxnSpPr>
            <a:cxnSpLocks/>
          </p:cNvCxnSpPr>
          <p:nvPr/>
        </p:nvCxnSpPr>
        <p:spPr>
          <a:xfrm flipV="1">
            <a:off x="6540455" y="4427205"/>
            <a:ext cx="273025" cy="347542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FB256DD8-FF5A-477A-87D0-2813B701E23D}"/>
              </a:ext>
            </a:extLst>
          </p:cNvPr>
          <p:cNvSpPr/>
          <p:nvPr/>
        </p:nvSpPr>
        <p:spPr>
          <a:xfrm>
            <a:off x="6507816" y="4751373"/>
            <a:ext cx="65277" cy="55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Century Gothic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E33C844-590F-4330-86F2-E7A9FB759587}"/>
              </a:ext>
            </a:extLst>
          </p:cNvPr>
          <p:cNvCxnSpPr>
            <a:cxnSpLocks/>
          </p:cNvCxnSpPr>
          <p:nvPr/>
        </p:nvCxnSpPr>
        <p:spPr>
          <a:xfrm>
            <a:off x="6917871" y="4774747"/>
            <a:ext cx="960210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672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A606C-FDBF-44DD-96C2-9DC1E5F8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Malware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D6BEA13-A426-40CA-8963-C86951D8E139}"/>
              </a:ext>
            </a:extLst>
          </p:cNvPr>
          <p:cNvSpPr/>
          <p:nvPr/>
        </p:nvSpPr>
        <p:spPr>
          <a:xfrm>
            <a:off x="4551738" y="1796649"/>
            <a:ext cx="1572731" cy="5492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0/1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A070924-5411-4664-B8C6-99B1395FA1A9}"/>
              </a:ext>
            </a:extLst>
          </p:cNvPr>
          <p:cNvSpPr/>
          <p:nvPr/>
        </p:nvSpPr>
        <p:spPr>
          <a:xfrm>
            <a:off x="4195029" y="4017900"/>
            <a:ext cx="2299316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Malware Detecting Package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E73CAE9-E023-48FD-9C3B-4F645296038E}"/>
              </a:ext>
            </a:extLst>
          </p:cNvPr>
          <p:cNvSpPr/>
          <p:nvPr/>
        </p:nvSpPr>
        <p:spPr>
          <a:xfrm>
            <a:off x="4375711" y="2828307"/>
            <a:ext cx="1997286" cy="7560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Package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E78F6E0-5E78-4C96-A7A0-BCFC243F0A98}"/>
              </a:ext>
            </a:extLst>
          </p:cNvPr>
          <p:cNvSpPr/>
          <p:nvPr/>
        </p:nvSpPr>
        <p:spPr>
          <a:xfrm>
            <a:off x="3840795" y="5432412"/>
            <a:ext cx="308273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54D7C5FF-FC9D-430C-8641-B71728C14A6D}"/>
              </a:ext>
            </a:extLst>
          </p:cNvPr>
          <p:cNvSpPr/>
          <p:nvPr/>
        </p:nvSpPr>
        <p:spPr>
          <a:xfrm rot="5400000">
            <a:off x="5090930" y="5133532"/>
            <a:ext cx="507514" cy="10505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515A58EC-27D6-4792-ADB6-0414E7B4108E}"/>
              </a:ext>
            </a:extLst>
          </p:cNvPr>
          <p:cNvSpPr/>
          <p:nvPr/>
        </p:nvSpPr>
        <p:spPr>
          <a:xfrm rot="5400000">
            <a:off x="5120220" y="2551316"/>
            <a:ext cx="472016" cy="8197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DF7A604D-DF9B-4921-94D6-1D2284079136}"/>
              </a:ext>
            </a:extLst>
          </p:cNvPr>
          <p:cNvSpPr/>
          <p:nvPr/>
        </p:nvSpPr>
        <p:spPr>
          <a:xfrm rot="5400000">
            <a:off x="5165396" y="3697969"/>
            <a:ext cx="433529" cy="2063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7114105" y="1699581"/>
            <a:ext cx="186364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 CENA" pitchFamily="2" charset="0"/>
              </a:rPr>
              <a:t>0 - Not Hacked</a:t>
            </a:r>
          </a:p>
          <a:p>
            <a:r>
              <a:rPr lang="en-US" dirty="0" smtClean="0">
                <a:latin typeface="AR CENA" pitchFamily="2" charset="0"/>
              </a:rPr>
              <a:t>1- Hacked</a:t>
            </a:r>
            <a:endParaRPr lang="en-US" dirty="0">
              <a:latin typeface="AR C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8E155579-1EF8-4351-AA88-5452B3F21E3C}"/>
              </a:ext>
            </a:extLst>
          </p:cNvPr>
          <p:cNvSpPr/>
          <p:nvPr/>
        </p:nvSpPr>
        <p:spPr>
          <a:xfrm>
            <a:off x="6432712" y="4329435"/>
            <a:ext cx="2299316" cy="68803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Malware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AF8CB94E-DF74-4C6A-A524-6B3162C10F75}"/>
              </a:ext>
            </a:extLst>
          </p:cNvPr>
          <p:cNvSpPr/>
          <p:nvPr/>
        </p:nvSpPr>
        <p:spPr>
          <a:xfrm>
            <a:off x="6410520" y="2673570"/>
            <a:ext cx="2299316" cy="79309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B8448672-E544-4096-9ACE-AE3884D3E6F0}"/>
              </a:ext>
            </a:extLst>
          </p:cNvPr>
          <p:cNvSpPr/>
          <p:nvPr/>
        </p:nvSpPr>
        <p:spPr>
          <a:xfrm>
            <a:off x="6462306" y="5739105"/>
            <a:ext cx="2299316" cy="82119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58EF67AF-E639-48E3-9D16-B157D87A61D2}"/>
              </a:ext>
            </a:extLst>
          </p:cNvPr>
          <p:cNvSpPr/>
          <p:nvPr/>
        </p:nvSpPr>
        <p:spPr>
          <a:xfrm rot="5400000">
            <a:off x="7222832" y="5319054"/>
            <a:ext cx="690961" cy="149141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9518A183-0D7E-4DA2-B36F-66A819039EB8}"/>
              </a:ext>
            </a:extLst>
          </p:cNvPr>
          <p:cNvSpPr/>
          <p:nvPr/>
        </p:nvSpPr>
        <p:spPr>
          <a:xfrm rot="5400000">
            <a:off x="7136928" y="3823478"/>
            <a:ext cx="862772" cy="149141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06DFD247-797D-4F5E-8900-164855F1DC0B}"/>
              </a:ext>
            </a:extLst>
          </p:cNvPr>
          <p:cNvSpPr/>
          <p:nvPr/>
        </p:nvSpPr>
        <p:spPr>
          <a:xfrm>
            <a:off x="6681129" y="1636162"/>
            <a:ext cx="1720936" cy="47345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C8E2110F-9E03-4081-8C5F-052C21B4CF0D}"/>
              </a:ext>
            </a:extLst>
          </p:cNvPr>
          <p:cNvSpPr/>
          <p:nvPr/>
        </p:nvSpPr>
        <p:spPr>
          <a:xfrm>
            <a:off x="2183255" y="2139212"/>
            <a:ext cx="2058557" cy="132721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16A5688-3D4E-4755-90A4-E2016242BD9F}"/>
              </a:ext>
            </a:extLst>
          </p:cNvPr>
          <p:cNvSpPr txBox="1"/>
          <p:nvPr/>
        </p:nvSpPr>
        <p:spPr>
          <a:xfrm>
            <a:off x="2385960" y="2571984"/>
            <a:ext cx="163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="" xmlns:a16="http://schemas.microsoft.com/office/drawing/2014/main" id="{6896A77D-DA4F-421C-A1CD-CB8B9FC0D220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3212535" y="1837378"/>
            <a:ext cx="3468599" cy="3018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171AF3F2-277F-45E3-A4C7-FE37D1DC0550}"/>
              </a:ext>
            </a:extLst>
          </p:cNvPr>
          <p:cNvCxnSpPr>
            <a:cxnSpLocks/>
          </p:cNvCxnSpPr>
          <p:nvPr/>
        </p:nvCxnSpPr>
        <p:spPr>
          <a:xfrm flipH="1">
            <a:off x="3204190" y="3466422"/>
            <a:ext cx="2960" cy="896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BE0B388D-143E-49F8-89FB-DF49995394D4}"/>
              </a:ext>
            </a:extLst>
          </p:cNvPr>
          <p:cNvSpPr/>
          <p:nvPr/>
        </p:nvSpPr>
        <p:spPr>
          <a:xfrm>
            <a:off x="2174911" y="4393411"/>
            <a:ext cx="2058557" cy="132721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0ECCD4F-79B3-4290-896F-EA2A19024506}"/>
              </a:ext>
            </a:extLst>
          </p:cNvPr>
          <p:cNvSpPr txBox="1"/>
          <p:nvPr/>
        </p:nvSpPr>
        <p:spPr>
          <a:xfrm>
            <a:off x="2346007" y="4817312"/>
            <a:ext cx="163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="" xmlns:a16="http://schemas.microsoft.com/office/drawing/2014/main" id="{4BB2062C-CB05-4815-A4E9-F8BB2CB3564A}"/>
              </a:ext>
            </a:extLst>
          </p:cNvPr>
          <p:cNvCxnSpPr>
            <a:cxnSpLocks/>
            <a:stCxn id="46" idx="4"/>
            <a:endCxn id="7" idx="2"/>
          </p:cNvCxnSpPr>
          <p:nvPr/>
        </p:nvCxnSpPr>
        <p:spPr>
          <a:xfrm rot="16200000" flipH="1">
            <a:off x="4618709" y="4306103"/>
            <a:ext cx="429079" cy="32581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9">
            <a:extLst>
              <a:ext uri="{FF2B5EF4-FFF2-40B4-BE49-F238E27FC236}">
                <a16:creationId xmlns="" xmlns:a16="http://schemas.microsoft.com/office/drawing/2014/main" id="{9518A183-0D7E-4DA2-B36F-66A819039EB8}"/>
              </a:ext>
            </a:extLst>
          </p:cNvPr>
          <p:cNvSpPr/>
          <p:nvPr/>
        </p:nvSpPr>
        <p:spPr>
          <a:xfrm rot="5400000">
            <a:off x="7277126" y="2307814"/>
            <a:ext cx="563955" cy="167560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8E155579-1EF8-4351-AA88-5452B3F21E3C}"/>
              </a:ext>
            </a:extLst>
          </p:cNvPr>
          <p:cNvSpPr/>
          <p:nvPr/>
        </p:nvSpPr>
        <p:spPr>
          <a:xfrm>
            <a:off x="6437336" y="5335321"/>
            <a:ext cx="2299316" cy="688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Malware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AF8CB94E-DF74-4C6A-A524-6B3162C10F75}"/>
              </a:ext>
            </a:extLst>
          </p:cNvPr>
          <p:cNvSpPr/>
          <p:nvPr/>
        </p:nvSpPr>
        <p:spPr>
          <a:xfrm>
            <a:off x="5799615" y="2843652"/>
            <a:ext cx="2299316" cy="79309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B8448672-E544-4096-9ACE-AE3884D3E6F0}"/>
              </a:ext>
            </a:extLst>
          </p:cNvPr>
          <p:cNvSpPr/>
          <p:nvPr/>
        </p:nvSpPr>
        <p:spPr>
          <a:xfrm>
            <a:off x="9654015" y="5276143"/>
            <a:ext cx="2299316" cy="82119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06DFD247-797D-4F5E-8900-164855F1DC0B}"/>
              </a:ext>
            </a:extLst>
          </p:cNvPr>
          <p:cNvSpPr/>
          <p:nvPr/>
        </p:nvSpPr>
        <p:spPr>
          <a:xfrm>
            <a:off x="6218131" y="1762835"/>
            <a:ext cx="1720936" cy="47345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Hacked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="" xmlns:a16="http://schemas.microsoft.com/office/drawing/2014/main" id="{4F7111CA-075F-4794-B4AD-59A3ED18F48F}"/>
              </a:ext>
            </a:extLst>
          </p:cNvPr>
          <p:cNvCxnSpPr>
            <a:stCxn id="6" idx="6"/>
            <a:endCxn id="26" idx="6"/>
          </p:cNvCxnSpPr>
          <p:nvPr/>
        </p:nvCxnSpPr>
        <p:spPr>
          <a:xfrm flipH="1" flipV="1">
            <a:off x="7939067" y="1999562"/>
            <a:ext cx="159864" cy="1240636"/>
          </a:xfrm>
          <a:prstGeom prst="curvedConnector3">
            <a:avLst>
              <a:gd name="adj1" fmla="val -447561"/>
            </a:avLst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62C4B70A-5B74-45C4-A154-EE767FB4C593}"/>
              </a:ext>
            </a:extLst>
          </p:cNvPr>
          <p:cNvSpPr/>
          <p:nvPr/>
        </p:nvSpPr>
        <p:spPr>
          <a:xfrm>
            <a:off x="2254467" y="2889519"/>
            <a:ext cx="2667733" cy="98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Co-ordinates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Connector: Curved 23">
            <a:extLst>
              <a:ext uri="{FF2B5EF4-FFF2-40B4-BE49-F238E27FC236}">
                <a16:creationId xmlns="" xmlns:a16="http://schemas.microsoft.com/office/drawing/2014/main" id="{0F76B00D-5D85-418C-9434-369902F6134A}"/>
              </a:ext>
            </a:extLst>
          </p:cNvPr>
          <p:cNvCxnSpPr>
            <a:cxnSpLocks/>
            <a:stCxn id="6" idx="0"/>
            <a:endCxn id="28" idx="0"/>
          </p:cNvCxnSpPr>
          <p:nvPr/>
        </p:nvCxnSpPr>
        <p:spPr>
          <a:xfrm rot="16200000" flipH="1" flipV="1">
            <a:off x="5245870" y="1186115"/>
            <a:ext cx="45867" cy="3360939"/>
          </a:xfrm>
          <a:prstGeom prst="curvedConnector3">
            <a:avLst>
              <a:gd name="adj1" fmla="val -1145667"/>
            </a:avLst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828B8492-11AE-46D7-A88A-C342345CBB28}"/>
              </a:ext>
            </a:extLst>
          </p:cNvPr>
          <p:cNvSpPr/>
          <p:nvPr/>
        </p:nvSpPr>
        <p:spPr>
          <a:xfrm>
            <a:off x="4572856" y="4177110"/>
            <a:ext cx="1720936" cy="47345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Hacked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46B61F5F-76A1-44AC-8A56-07134C616A83}"/>
              </a:ext>
            </a:extLst>
          </p:cNvPr>
          <p:cNvSpPr/>
          <p:nvPr/>
        </p:nvSpPr>
        <p:spPr>
          <a:xfrm>
            <a:off x="857123" y="4174105"/>
            <a:ext cx="1720936" cy="47345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Hacked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="" xmlns:a16="http://schemas.microsoft.com/office/drawing/2014/main" id="{12B6BE79-7054-4B2D-9BED-6FDD78FBEB5B}"/>
              </a:ext>
            </a:extLst>
          </p:cNvPr>
          <p:cNvCxnSpPr>
            <a:cxnSpLocks/>
            <a:stCxn id="28" idx="6"/>
            <a:endCxn id="41" idx="0"/>
          </p:cNvCxnSpPr>
          <p:nvPr/>
        </p:nvCxnSpPr>
        <p:spPr>
          <a:xfrm>
            <a:off x="4922200" y="3382379"/>
            <a:ext cx="511124" cy="79473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="" xmlns:a16="http://schemas.microsoft.com/office/drawing/2014/main" id="{2D9FB1F7-FE19-4EF0-AD00-A52792D38600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rot="10800000" flipV="1">
            <a:off x="1717591" y="3382379"/>
            <a:ext cx="536876" cy="79172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="" xmlns:a16="http://schemas.microsoft.com/office/drawing/2014/main" id="{356F47D8-FA83-43EE-B02C-07F1E10B67D3}"/>
              </a:ext>
            </a:extLst>
          </p:cNvPr>
          <p:cNvCxnSpPr>
            <a:cxnSpLocks/>
            <a:stCxn id="41" idx="4"/>
            <a:endCxn id="5" idx="2"/>
          </p:cNvCxnSpPr>
          <p:nvPr/>
        </p:nvCxnSpPr>
        <p:spPr>
          <a:xfrm rot="16200000" flipH="1">
            <a:off x="5420944" y="4662944"/>
            <a:ext cx="1028773" cy="100401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84422267-5442-4921-8BCE-291F27378AF6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736652" y="5679337"/>
            <a:ext cx="917363" cy="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552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" b="65524"/>
          <a:stretch/>
        </p:blipFill>
        <p:spPr>
          <a:xfrm>
            <a:off x="2206384" y="3016331"/>
            <a:ext cx="7648157" cy="11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451-securit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160451-security-template-16x9</Template>
  <TotalTime>339</TotalTime>
  <Words>127</Words>
  <Application>Microsoft Office PowerPoint</Application>
  <PresentationFormat>Custom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160451-security-template-16x9</vt:lpstr>
      <vt:lpstr>Random And Malware Detecting Packages In OS </vt:lpstr>
      <vt:lpstr>OUR IDEA</vt:lpstr>
      <vt:lpstr>PowerPoint Presentation</vt:lpstr>
      <vt:lpstr>Normal Network</vt:lpstr>
      <vt:lpstr>Proposed Network</vt:lpstr>
      <vt:lpstr>Malware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Xavier</dc:creator>
  <cp:lastModifiedBy>MyAsus</cp:lastModifiedBy>
  <cp:revision>26</cp:revision>
  <dcterms:created xsi:type="dcterms:W3CDTF">2019-10-12T03:38:31Z</dcterms:created>
  <dcterms:modified xsi:type="dcterms:W3CDTF">2019-10-12T09:25:07Z</dcterms:modified>
</cp:coreProperties>
</file>