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3" r:id="rId4"/>
    <p:sldId id="265" r:id="rId5"/>
    <p:sldId id="264" r:id="rId6"/>
    <p:sldId id="261" r:id="rId7"/>
    <p:sldId id="258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2" d="100"/>
          <a:sy n="62" d="100"/>
        </p:scale>
        <p:origin x="10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2276-EA7E-41CE-B0B5-5919BC99B582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CCB0-484D-4D8B-9A53-3878FB49B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20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2276-EA7E-41CE-B0B5-5919BC99B582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CCB0-484D-4D8B-9A53-3878FB49B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7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2276-EA7E-41CE-B0B5-5919BC99B582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CCB0-484D-4D8B-9A53-3878FB49B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311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2276-EA7E-41CE-B0B5-5919BC99B582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CCB0-484D-4D8B-9A53-3878FB49B9F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121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2276-EA7E-41CE-B0B5-5919BC99B582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CCB0-484D-4D8B-9A53-3878FB49B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390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2276-EA7E-41CE-B0B5-5919BC99B582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CCB0-484D-4D8B-9A53-3878FB49B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437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2276-EA7E-41CE-B0B5-5919BC99B582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CCB0-484D-4D8B-9A53-3878FB49B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022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2276-EA7E-41CE-B0B5-5919BC99B582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CCB0-484D-4D8B-9A53-3878FB49B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7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2276-EA7E-41CE-B0B5-5919BC99B582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CCB0-484D-4D8B-9A53-3878FB49B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57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2276-EA7E-41CE-B0B5-5919BC99B582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CCB0-484D-4D8B-9A53-3878FB49B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67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2276-EA7E-41CE-B0B5-5919BC99B582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CCB0-484D-4D8B-9A53-3878FB49B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95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2276-EA7E-41CE-B0B5-5919BC99B582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CCB0-484D-4D8B-9A53-3878FB49B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2276-EA7E-41CE-B0B5-5919BC99B582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CCB0-484D-4D8B-9A53-3878FB49B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52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2276-EA7E-41CE-B0B5-5919BC99B582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CCB0-484D-4D8B-9A53-3878FB49B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6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2276-EA7E-41CE-B0B5-5919BC99B582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CCB0-484D-4D8B-9A53-3878FB49B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82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2276-EA7E-41CE-B0B5-5919BC99B582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CCB0-484D-4D8B-9A53-3878FB49B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94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2276-EA7E-41CE-B0B5-5919BC99B582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CCB0-484D-4D8B-9A53-3878FB49B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76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322276-EA7E-41CE-B0B5-5919BC99B582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ECCB0-484D-4D8B-9A53-3878FB49B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692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88060" y="1998280"/>
            <a:ext cx="4516557" cy="2566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7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Team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7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Tech-Prove</a:t>
            </a: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44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69888" y="2081680"/>
            <a:ext cx="1515158" cy="981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5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Idea</a:t>
            </a:r>
            <a:r>
              <a:rPr lang="en-IN" sz="4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4045" y="2193824"/>
            <a:ext cx="2129109" cy="981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5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Theme</a:t>
            </a:r>
            <a:endParaRPr lang="en-IN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2488" y="3314546"/>
            <a:ext cx="39117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Aim to change </a:t>
            </a:r>
            <a:endParaRPr lang="en-IN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34" y="3610615"/>
            <a:ext cx="2209620" cy="17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9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25278" y="228600"/>
            <a:ext cx="6343788" cy="1973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5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Definition 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IN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612486" y="1618297"/>
            <a:ext cx="2072640" cy="1262063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Lack of knowledge 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9612486" y="4696777"/>
            <a:ext cx="2072640" cy="1262063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Lack of Awareness  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837848"/>
            <a:ext cx="7810500" cy="4120992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8324850" y="2057400"/>
            <a:ext cx="1287636" cy="33528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8324850" y="5160168"/>
            <a:ext cx="1287636" cy="33528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73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27446" y="0"/>
            <a:ext cx="3956852" cy="942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5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we did</a:t>
            </a:r>
            <a:r>
              <a:rPr lang="en-IN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N" sz="5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1350" y="942053"/>
            <a:ext cx="9404723" cy="1400530"/>
          </a:xfrm>
        </p:spPr>
        <p:txBody>
          <a:bodyPr/>
          <a:lstStyle/>
          <a:p>
            <a:r>
              <a:rPr lang="en-IN" sz="3600" dirty="0" smtClean="0">
                <a:solidFill>
                  <a:schemeClr val="tx1"/>
                </a:solidFill>
              </a:rPr>
              <a:t>1-Maintain database(Scheme collection)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36872" y="1847812"/>
            <a:ext cx="7865615" cy="4644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Govt. schemes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+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 schemes </a:t>
            </a:r>
            <a:endParaRPr lang="en-IN" sz="8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66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02608" y="0"/>
            <a:ext cx="4373890" cy="1080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6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we did</a:t>
            </a:r>
            <a:r>
              <a:rPr lang="en-IN" sz="6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N" sz="6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9871" y="1214718"/>
            <a:ext cx="9404723" cy="1400530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</a:t>
            </a:r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-Make a categorize  Page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2" y="2148840"/>
            <a:ext cx="8375927" cy="47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8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</a:t>
            </a:r>
            <a:r>
              <a:rPr lang="en-IN" b="1" dirty="0" smtClean="0"/>
              <a:t>-define eligibility Criteria 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504991" y="1339334"/>
            <a:ext cx="635898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 – who can apply</a:t>
            </a:r>
          </a:p>
          <a:p>
            <a:r>
              <a:rPr lang="en-IN" sz="4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requirement </a:t>
            </a:r>
          </a:p>
          <a:p>
            <a:r>
              <a:rPr lang="en-IN" sz="4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4800" dirty="0"/>
          </a:p>
        </p:txBody>
      </p:sp>
      <p:sp>
        <p:nvSpPr>
          <p:cNvPr id="5" name="Rectangle 4"/>
          <p:cNvSpPr/>
          <p:nvPr/>
        </p:nvSpPr>
        <p:spPr>
          <a:xfrm>
            <a:off x="898124" y="3223856"/>
            <a:ext cx="5039521" cy="847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800" b="1" dirty="0" smtClean="0">
                <a:solidFill>
                  <a:schemeClr val="tx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advantages </a:t>
            </a:r>
            <a:endParaRPr lang="en-IN" sz="4800" b="1" dirty="0">
              <a:solidFill>
                <a:schemeClr val="tx2">
                  <a:lumMod val="9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6111" y="4201439"/>
            <a:ext cx="5575885" cy="816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 to search scheme  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6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5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751" y="2449158"/>
            <a:ext cx="9404723" cy="1400530"/>
          </a:xfrm>
        </p:spPr>
        <p:txBody>
          <a:bodyPr/>
          <a:lstStyle/>
          <a:p>
            <a:r>
              <a:rPr lang="en-IN" sz="9600" dirty="0" smtClean="0">
                <a:solidFill>
                  <a:schemeClr val="tx1"/>
                </a:solidFill>
              </a:rPr>
              <a:t>Thank you </a:t>
            </a:r>
            <a:endParaRPr lang="en-IN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7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228</TotalTime>
  <Words>61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1-Maintain database(Scheme collection)</vt:lpstr>
      <vt:lpstr>2-Make a categorize  Page</vt:lpstr>
      <vt:lpstr>3-define eligibility Criteria 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</cp:revision>
  <dcterms:created xsi:type="dcterms:W3CDTF">2017-10-07T04:57:43Z</dcterms:created>
  <dcterms:modified xsi:type="dcterms:W3CDTF">2017-10-07T08:46:26Z</dcterms:modified>
</cp:coreProperties>
</file>