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30" r:id="rId1"/>
    <p:sldMasterId id="2147483761" r:id="rId2"/>
    <p:sldMasterId id="2147483795" r:id="rId3"/>
  </p:sldMasterIdLst>
  <p:notesMasterIdLst>
    <p:notesMasterId r:id="rId15"/>
  </p:notesMasterIdLst>
  <p:sldIdLst>
    <p:sldId id="349" r:id="rId4"/>
    <p:sldId id="350" r:id="rId5"/>
    <p:sldId id="352" r:id="rId6"/>
    <p:sldId id="378" r:id="rId7"/>
    <p:sldId id="354" r:id="rId8"/>
    <p:sldId id="357" r:id="rId9"/>
    <p:sldId id="379" r:id="rId10"/>
    <p:sldId id="362" r:id="rId11"/>
    <p:sldId id="364" r:id="rId12"/>
    <p:sldId id="384" r:id="rId13"/>
    <p:sldId id="3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B6CB-5D33-4092-965E-98107097A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5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dirty="0"/>
              <a:t>Delete pictures</a:t>
            </a:r>
          </a:p>
          <a:p>
            <a:pPr marL="228600" indent="-228600">
              <a:buAutoNum type="arabicParenR"/>
            </a:pPr>
            <a:r>
              <a:rPr lang="en-US" sz="1200" dirty="0"/>
              <a:t>Drag</a:t>
            </a:r>
            <a:r>
              <a:rPr lang="en-US" sz="1200" baseline="0" dirty="0"/>
              <a:t> and Drop your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E8D62-D41F-6042-BCDF-79D228EFA1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886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22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805A9-F618-A64C-A71F-F614A05E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886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4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2B4055-AE5B-4723-BAB2-8954E180A1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11" y="190747"/>
            <a:ext cx="6341098" cy="64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311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524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47359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186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102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2018/11/24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859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2018/11/24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825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2018/11/24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31789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149781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4692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E5640A3-6CF0-4957-B2A1-0170D84E3B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8" y="1607419"/>
            <a:ext cx="3566992" cy="36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2D7376-2C27-4213-99A0-D5B4CEE9A9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7" y="1786111"/>
            <a:ext cx="1514376" cy="15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58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39624" y="1975278"/>
            <a:ext cx="4339462" cy="2491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6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t>2018/11/24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1351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8BB3AB-7B1F-43AD-9A5A-CDB5AAC0C47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-922532" y="-897429"/>
            <a:ext cx="2028553" cy="20718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BAE5F8-ADBF-4501-91FF-516F1164238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1070545" y="5625590"/>
            <a:ext cx="2028553" cy="20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3" r:id="rId3"/>
    <p:sldLayoutId id="2147483783" r:id="rId4"/>
    <p:sldLayoutId id="2147483785" r:id="rId5"/>
    <p:sldLayoutId id="2147483788" r:id="rId6"/>
    <p:sldLayoutId id="21474837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5586B75A-687E-405C-8A0B-8D00578BA2C3}" type="datetime1">
              <a:rPr lang="zh-CN" altLang="en-US" smtClean="0"/>
              <a:pPr/>
              <a:t>2018/11/24</a:t>
            </a:fld>
            <a:r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4FAB73BC-B049-4115-A692-8D63A059BFB8}" type="slidenum">
              <a:rPr smtClean="0"/>
              <a:pPr/>
              <a:t>‹#›</a:t>
            </a:fld>
            <a: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7232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jpg"/><Relationship Id="rId7" Type="http://schemas.openxmlformats.org/officeDocument/2006/relationships/hyperlink" Target="https://image.baidu.com/search/detail?ct=503316480&amp;z=undefined&amp;tn=baiduimagedetail&amp;ipn=d&amp;word=%E6%8A%91%E9%83%81%E7%97%87%E6%82%A3%E8%80%85%E5%96%9C%E6%AC%A2%E7%9A%84%E5%9B%BE%E7%89%87&amp;step_word=&amp;ie=utf-8&amp;in=&amp;cl=2&amp;lm=-1&amp;st=undefined&amp;cs=1746822574,4153740827&amp;os=1100706023,1571958803&amp;simid=0,0&amp;pn=5&amp;rn=1&amp;di=17716651371&amp;ln=1772&amp;fr=&amp;fmq=1543065689468_R&amp;fm=&amp;ic=undefined&amp;s=undefined&amp;se=&amp;sme=&amp;tab=0&amp;width=undefined&amp;height=undefined&amp;face=undefined&amp;is=0,0&amp;istype=0&amp;ist=&amp;jit=&amp;bdtype=0&amp;spn=0&amp;pi=0&amp;gsm=0&amp;hs=2&amp;objurl=http%3A%2F%2Fimg.mp.itc.cn%2Fupload%2F20160321%2F0bbc060935bf4df2a0e46dfa115ec120_th.jpg&amp;rpstart=0&amp;rpnum=0&amp;adpicid=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hyperlink" Target="https://image.baidu.com/search/detail?ct=503316480&amp;z=undefined&amp;tn=baiduimagedetail&amp;ipn=d&amp;word=%E6%8A%91%E9%83%81%E7%97%87%E6%82%A3%E8%80%85%E5%96%9C%E6%AC%A2%E7%9A%84%E5%9B%BE%E7%89%87&amp;step_word=&amp;ie=utf-8&amp;in=&amp;cl=2&amp;lm=-1&amp;st=undefined&amp;cs=144053158,4065197227&amp;os=3559897345,433374091&amp;simid=0,0&amp;pn=4&amp;rn=1&amp;di=143077094931&amp;ln=1772&amp;fr=&amp;fmq=1543065689468_R&amp;fm=&amp;ic=undefined&amp;s=undefined&amp;se=&amp;sme=&amp;tab=0&amp;width=undefined&amp;height=undefined&amp;face=undefined&amp;is=0,0&amp;istype=0&amp;ist=&amp;jit=&amp;bdtype=0&amp;spn=0&amp;pi=0&amp;gsm=0&amp;hs=2&amp;objurl=http%3A%2F%2F5b0988e595225.cdn.sohucs.com%2Fq_70%2Cc_zoom%2Cw_640%2Fimages%2F20180620%2F05897f3e7dce4350bbcf0905b24c58c8.jpeg&amp;rpstart=0&amp;rpnum=0&amp;adpicid=0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5263305" y="1716504"/>
            <a:ext cx="166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HEAL</a:t>
            </a:r>
            <a:endParaRPr lang="zh-CN" altLang="en-US" sz="5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4" y="3563415"/>
            <a:ext cx="4549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Shuting</a:t>
            </a:r>
            <a:r>
              <a:rPr lang="en-US" altLang="zh-CN" sz="12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out the depression strengthens it.</a:t>
            </a:r>
            <a:endParaRPr lang="zh-CN" altLang="en-US" sz="12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87841" y="279795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专为抑郁症定制</a:t>
            </a: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>
            <a:off x="5848066" y="2665154"/>
            <a:ext cx="495869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5107816" y="4272425"/>
            <a:ext cx="1987400" cy="49131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TEAM</a:t>
            </a:r>
            <a:r>
              <a:rPr lang="zh-CN" altLang="en-US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1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J2RN</a:t>
            </a:r>
            <a:endParaRPr lang="zh-CN" altLang="en-US" sz="14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8351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3D6D75-BB90-4208-A9AE-F80E6B42B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481211"/>
            <a:ext cx="9448800" cy="62649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8C2136-69D4-4680-9108-6A8DB1E92BC5}"/>
              </a:ext>
            </a:extLst>
          </p:cNvPr>
          <p:cNvSpPr/>
          <p:nvPr/>
        </p:nvSpPr>
        <p:spPr>
          <a:xfrm>
            <a:off x="5726112" y="199465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FFFFFF"/>
                </a:solidFill>
                <a:latin typeface="Century Gothic"/>
              </a:rPr>
              <a:t>愿你我都能被世界温柔以待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1C376-BC87-4D09-BF80-1DAC4E3F4C6F}"/>
              </a:ext>
            </a:extLst>
          </p:cNvPr>
          <p:cNvSpPr/>
          <p:nvPr/>
        </p:nvSpPr>
        <p:spPr>
          <a:xfrm>
            <a:off x="7274560" y="54399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FFFFFF"/>
                </a:solidFill>
                <a:latin typeface="Century Gothic"/>
              </a:rPr>
              <a:t>寻找一个角落让泪流下</a:t>
            </a:r>
            <a:endParaRPr lang="en-US" altLang="zh-CN" dirty="0">
              <a:solidFill>
                <a:srgbClr val="FFFFFF"/>
              </a:solidFill>
              <a:latin typeface="Century Gothic"/>
            </a:endParaRPr>
          </a:p>
          <a:p>
            <a:pPr lvl="0">
              <a:defRPr/>
            </a:pPr>
            <a:r>
              <a:rPr lang="zh-CN" altLang="en-US" dirty="0">
                <a:solidFill>
                  <a:srgbClr val="FFFFFF"/>
                </a:solidFill>
                <a:latin typeface="Century Gothic"/>
              </a:rPr>
              <a:t>寻找一片天空让心快乐</a:t>
            </a:r>
            <a:endParaRPr lang="en-US" altLang="zh-CN" dirty="0">
              <a:solidFill>
                <a:srgbClr val="FFFFFF"/>
              </a:solidFill>
              <a:latin typeface="Century Gothic"/>
            </a:endParaRPr>
          </a:p>
          <a:p>
            <a:pPr lvl="0">
              <a:defRPr/>
            </a:pPr>
            <a:endParaRPr lang="en-US" altLang="zh-CN" dirty="0">
              <a:solidFill>
                <a:srgbClr val="FFFFFF"/>
              </a:solidFill>
              <a:latin typeface="Century Gothic"/>
            </a:endParaRPr>
          </a:p>
          <a:p>
            <a:pPr lvl="0">
              <a:defRPr/>
            </a:pPr>
            <a:r>
              <a:rPr lang="en-US" altLang="zh-CN" dirty="0">
                <a:solidFill>
                  <a:srgbClr val="FFFFFF"/>
                </a:solidFill>
                <a:latin typeface="Century Gothic"/>
              </a:rPr>
              <a:t>                                ——Heal</a:t>
            </a:r>
            <a:endParaRPr lang="zh-CN" alt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82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446616-13FA-45EA-81F5-CF255DA734B3}"/>
              </a:ext>
            </a:extLst>
          </p:cNvPr>
          <p:cNvSpPr txBox="1"/>
          <p:nvPr/>
        </p:nvSpPr>
        <p:spPr>
          <a:xfrm>
            <a:off x="5466080" y="2458720"/>
            <a:ext cx="206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2260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01D805-9384-4251-AD54-F0B6C17FAAA5}"/>
              </a:ext>
            </a:extLst>
          </p:cNvPr>
          <p:cNvGrpSpPr/>
          <p:nvPr/>
        </p:nvGrpSpPr>
        <p:grpSpPr>
          <a:xfrm>
            <a:off x="5838526" y="1094125"/>
            <a:ext cx="904624" cy="923940"/>
            <a:chOff x="5838526" y="1094125"/>
            <a:chExt cx="904624" cy="92394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6CEE5C8-C524-43FF-8C05-E7D98CF3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526" y="1094125"/>
              <a:ext cx="904624" cy="923940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5867401" y="1142250"/>
              <a:ext cx="794343" cy="794343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01</a:t>
              </a:r>
              <a:endPara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722962" y="13085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团队简介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7166522" y="1556095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48009" y="26229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项目由来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7166522" y="2853781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246929" y="4105976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648009" y="51163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项目推广</a:t>
            </a: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46929" y="537035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2684220" y="3925185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75080" y="2812596"/>
            <a:ext cx="21145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目录</a:t>
            </a:r>
            <a:endParaRPr lang="en-US" altLang="zh-CN" sz="32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algn="ctr"/>
            <a:r>
              <a:rPr lang="en-US" altLang="zh-CN" sz="32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CONTNET</a:t>
            </a:r>
            <a:endParaRPr lang="zh-CN" altLang="en-US" sz="32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707F37A-7F23-4B82-8C6E-99A0C11A8DFD}"/>
              </a:ext>
            </a:extLst>
          </p:cNvPr>
          <p:cNvGrpSpPr/>
          <p:nvPr/>
        </p:nvGrpSpPr>
        <p:grpSpPr>
          <a:xfrm>
            <a:off x="5828482" y="2391811"/>
            <a:ext cx="904624" cy="923940"/>
            <a:chOff x="5828482" y="1128103"/>
            <a:chExt cx="904624" cy="92394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7851AD3-5908-4C5D-808A-A2B71F9F6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482" y="1128103"/>
              <a:ext cx="904624" cy="923940"/>
            </a:xfrm>
            <a:prstGeom prst="rect">
              <a:avLst/>
            </a:prstGeom>
          </p:spPr>
        </p:pic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409BF6D-AE31-48A9-A961-83438C263909}"/>
                </a:ext>
              </a:extLst>
            </p:cNvPr>
            <p:cNvSpPr/>
            <p:nvPr/>
          </p:nvSpPr>
          <p:spPr>
            <a:xfrm>
              <a:off x="5867401" y="1142250"/>
              <a:ext cx="794343" cy="794343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02</a:t>
              </a:r>
              <a:endPara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1824431-E9BC-4C24-8750-C1CC8F453493}"/>
              </a:ext>
            </a:extLst>
          </p:cNvPr>
          <p:cNvGrpSpPr/>
          <p:nvPr/>
        </p:nvGrpSpPr>
        <p:grpSpPr>
          <a:xfrm>
            <a:off x="5838526" y="3621541"/>
            <a:ext cx="904624" cy="923940"/>
            <a:chOff x="5838526" y="1094125"/>
            <a:chExt cx="904624" cy="92394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FB80DC6-ABC7-4851-8E53-695F6EE14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526" y="1094125"/>
              <a:ext cx="904624" cy="923940"/>
            </a:xfrm>
            <a:prstGeom prst="rect">
              <a:avLst/>
            </a:prstGeom>
          </p:spPr>
        </p:pic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817DB4D-EF7E-43BF-87F7-D2735894EC6B}"/>
                </a:ext>
              </a:extLst>
            </p:cNvPr>
            <p:cNvSpPr/>
            <p:nvPr/>
          </p:nvSpPr>
          <p:spPr>
            <a:xfrm>
              <a:off x="5867401" y="1142250"/>
              <a:ext cx="794343" cy="794343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03</a:t>
              </a:r>
              <a:endPara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7DAA040-5249-4B2B-9976-E8DA191F341B}"/>
              </a:ext>
            </a:extLst>
          </p:cNvPr>
          <p:cNvGrpSpPr/>
          <p:nvPr/>
        </p:nvGrpSpPr>
        <p:grpSpPr>
          <a:xfrm>
            <a:off x="5838526" y="4885249"/>
            <a:ext cx="904624" cy="923940"/>
            <a:chOff x="5838526" y="1094125"/>
            <a:chExt cx="904624" cy="923940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C338FC9-89F5-4A31-94B5-CE807B3CA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526" y="1094125"/>
              <a:ext cx="904624" cy="923940"/>
            </a:xfrm>
            <a:prstGeom prst="rect">
              <a:avLst/>
            </a:prstGeom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993C0EF-BFAF-4599-8F07-58F545B982FC}"/>
                </a:ext>
              </a:extLst>
            </p:cNvPr>
            <p:cNvSpPr/>
            <p:nvPr/>
          </p:nvSpPr>
          <p:spPr>
            <a:xfrm>
              <a:off x="5867401" y="1142250"/>
              <a:ext cx="794343" cy="794343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04</a:t>
              </a:r>
              <a:endPara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CB86444-6C18-4D26-9ABA-21D5C56B8741}"/>
              </a:ext>
            </a:extLst>
          </p:cNvPr>
          <p:cNvSpPr/>
          <p:nvPr/>
        </p:nvSpPr>
        <p:spPr>
          <a:xfrm>
            <a:off x="7631377" y="39373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1714073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">
            <a:extLst>
              <a:ext uri="{FF2B5EF4-FFF2-40B4-BE49-F238E27FC236}">
                <a16:creationId xmlns:a16="http://schemas.microsoft.com/office/drawing/2014/main" id="{89958B3E-0D26-4C2B-B667-6AF8804BD2BD}"/>
              </a:ext>
            </a:extLst>
          </p:cNvPr>
          <p:cNvSpPr>
            <a:spLocks/>
          </p:cNvSpPr>
          <p:nvPr/>
        </p:nvSpPr>
        <p:spPr bwMode="auto">
          <a:xfrm>
            <a:off x="4890541" y="375675"/>
            <a:ext cx="241091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217"/>
            <a:r>
              <a:rPr lang="zh-CN" altLang="en-US" sz="44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团队简介</a:t>
            </a:r>
            <a:endParaRPr lang="en-US" sz="44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9A532D0D-92EB-4DEB-A957-ED78F00F7ABD}"/>
              </a:ext>
            </a:extLst>
          </p:cNvPr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EF0228-B6E2-415B-98D8-1FD9345DAF87}"/>
              </a:ext>
            </a:extLst>
          </p:cNvPr>
          <p:cNvSpPr/>
          <p:nvPr/>
        </p:nvSpPr>
        <p:spPr>
          <a:xfrm>
            <a:off x="3047999" y="262991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小队名称：</a:t>
            </a:r>
            <a:r>
              <a:rPr lang="en-US" altLang="zh-CN" dirty="0">
                <a:solidFill>
                  <a:schemeClr val="bg1"/>
                </a:solidFill>
              </a:rPr>
              <a:t>JR2N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小队成员：石若男，孟娇，韩嘉龙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项目描述：</a:t>
            </a: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名称：</a:t>
            </a:r>
            <a:r>
              <a:rPr lang="en-US" altLang="zh-CN" dirty="0">
                <a:solidFill>
                  <a:schemeClr val="bg1"/>
                </a:solidFill>
              </a:rPr>
              <a:t>Heal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2.</a:t>
            </a:r>
            <a:r>
              <a:rPr lang="zh-CN" altLang="en-US" dirty="0">
                <a:solidFill>
                  <a:schemeClr val="bg1"/>
                </a:solidFill>
              </a:rPr>
              <a:t>类别：一款治愈系的社交类</a:t>
            </a:r>
            <a:r>
              <a:rPr lang="en-US" altLang="zh-CN" dirty="0">
                <a:solidFill>
                  <a:schemeClr val="bg1"/>
                </a:solidFill>
              </a:rPr>
              <a:t>APP.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3.</a:t>
            </a:r>
            <a:r>
              <a:rPr lang="zh-CN" altLang="en-US" dirty="0">
                <a:solidFill>
                  <a:schemeClr val="bg1"/>
                </a:solidFill>
              </a:rPr>
              <a:t>面向对象：所有人群，尤其是尤其是不善于社交，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               但又希望被人理解，渴望被倾听的人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F447BE-584A-4DDD-B175-BD56988AF1DF}"/>
              </a:ext>
            </a:extLst>
          </p:cNvPr>
          <p:cNvSpPr/>
          <p:nvPr/>
        </p:nvSpPr>
        <p:spPr>
          <a:xfrm>
            <a:off x="1005840" y="1318126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小队名称：</a:t>
            </a:r>
            <a:r>
              <a:rPr lang="en-US" altLang="zh-CN" dirty="0">
                <a:solidFill>
                  <a:schemeClr val="bg1"/>
                </a:solidFill>
              </a:rPr>
              <a:t>JR2N</a:t>
            </a:r>
          </a:p>
          <a:p>
            <a:r>
              <a:rPr lang="zh-CN" altLang="en-US" sz="2800" dirty="0">
                <a:solidFill>
                  <a:schemeClr val="accent1">
                    <a:lumMod val="85000"/>
                    <a:lumOff val="15000"/>
                  </a:schemeClr>
                </a:solidFill>
              </a:rPr>
              <a:t>小队名称：</a:t>
            </a:r>
            <a:r>
              <a:rPr lang="en-US" altLang="zh-CN" sz="2800" dirty="0">
                <a:solidFill>
                  <a:schemeClr val="accent1">
                    <a:lumMod val="85000"/>
                    <a:lumOff val="15000"/>
                  </a:schemeClr>
                </a:solidFill>
              </a:rPr>
              <a:t>JR2N</a:t>
            </a:r>
          </a:p>
          <a:p>
            <a:endParaRPr lang="en-US" altLang="zh-CN" sz="2800" dirty="0">
              <a:solidFill>
                <a:schemeClr val="accent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1">
                    <a:lumMod val="85000"/>
                    <a:lumOff val="15000"/>
                  </a:schemeClr>
                </a:solidFill>
              </a:rPr>
              <a:t>小队成员：石若男，孟娇，韩嘉龙</a:t>
            </a:r>
            <a:endParaRPr lang="en-US" altLang="zh-CN" sz="2800" dirty="0">
              <a:solidFill>
                <a:schemeClr val="accent1">
                  <a:lumMod val="85000"/>
                  <a:lumOff val="15000"/>
                </a:schemeClr>
              </a:solidFill>
            </a:endParaRPr>
          </a:p>
          <a:p>
            <a:endParaRPr lang="en-US" altLang="zh-CN" sz="2800" dirty="0">
              <a:solidFill>
                <a:schemeClr val="accent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1">
                    <a:lumMod val="85000"/>
                    <a:lumOff val="15000"/>
                  </a:schemeClr>
                </a:solidFill>
              </a:rPr>
              <a:t>南京理工大学紫金学院 计算机系</a:t>
            </a:r>
            <a:endParaRPr lang="en-US" altLang="zh-CN" sz="2800" dirty="0">
              <a:solidFill>
                <a:schemeClr val="accent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交类</a:t>
            </a:r>
            <a:r>
              <a:rPr lang="en-US" altLang="zh-CN" sz="2800" dirty="0">
                <a:solidFill>
                  <a:schemeClr val="bg1"/>
                </a:solidFill>
              </a:rPr>
              <a:t>APP.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3.</a:t>
            </a:r>
            <a:r>
              <a:rPr lang="zh-CN" altLang="en-US" dirty="0">
                <a:solidFill>
                  <a:schemeClr val="bg1"/>
                </a:solidFill>
              </a:rPr>
              <a:t>面向对象：所有人群，尤其是尤其是不善于社交，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863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4ADC2DD-EFD3-4F62-8CFC-0C95535E59E8}"/>
              </a:ext>
            </a:extLst>
          </p:cNvPr>
          <p:cNvSpPr/>
          <p:nvPr/>
        </p:nvSpPr>
        <p:spPr>
          <a:xfrm>
            <a:off x="1798320" y="650508"/>
            <a:ext cx="101396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Bahnschrift SemiLight Condensed" panose="020B0502040204020203" pitchFamily="34" charset="0"/>
              </a:rPr>
              <a:t>根据世界卫生组织的数据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800" b="1" dirty="0">
                <a:latin typeface="+mn-ea"/>
              </a:rPr>
              <a:t>患全世界抑郁症者</a:t>
            </a:r>
            <a:r>
              <a:rPr lang="zh-CN" altLang="en-US" sz="2800" dirty="0"/>
              <a:t>达</a:t>
            </a:r>
            <a:r>
              <a:rPr lang="en-US" altLang="zh-CN" sz="4000" dirty="0">
                <a:solidFill>
                  <a:srgbClr val="C00000"/>
                </a:solidFill>
              </a:rPr>
              <a:t>3.5</a:t>
            </a:r>
            <a:r>
              <a:rPr lang="zh-CN" altLang="en-US" sz="4000" dirty="0">
                <a:solidFill>
                  <a:srgbClr val="C00000"/>
                </a:solidFill>
              </a:rPr>
              <a:t>亿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人患有抑郁症。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800" dirty="0"/>
              <a:t>世界各地，</a:t>
            </a:r>
            <a:r>
              <a:rPr lang="zh-CN" altLang="en-US" sz="3200" dirty="0"/>
              <a:t>每年超过</a:t>
            </a:r>
            <a:r>
              <a:rPr lang="en-US" altLang="zh-CN" sz="3200" dirty="0"/>
              <a:t>100</a:t>
            </a:r>
            <a:r>
              <a:rPr lang="zh-CN" altLang="en-US" sz="3200" dirty="0"/>
              <a:t>万人估计死于自杀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据世界卫生组织统计，过去</a:t>
            </a:r>
            <a:r>
              <a:rPr lang="en-US" altLang="zh-CN" sz="2800" dirty="0"/>
              <a:t>50</a:t>
            </a:r>
            <a:r>
              <a:rPr lang="zh-CN" altLang="en-US" sz="2800" dirty="0"/>
              <a:t>年中，世界自杀率增加了</a:t>
            </a:r>
            <a:r>
              <a:rPr lang="en-US" altLang="zh-CN" sz="2800" dirty="0">
                <a:solidFill>
                  <a:srgbClr val="C00000"/>
                </a:solidFill>
              </a:rPr>
              <a:t>60%</a:t>
            </a:r>
            <a:r>
              <a:rPr lang="zh-CN" altLang="en-US" sz="2800" dirty="0">
                <a:solidFill>
                  <a:srgbClr val="C00000"/>
                </a:solidFill>
              </a:rPr>
              <a:t>。</a:t>
            </a:r>
          </a:p>
          <a:p>
            <a:r>
              <a:rPr lang="zh-CN" altLang="en-US" sz="2800" dirty="0"/>
              <a:t>在日本，哈萨克斯坦，芬兰，拉脱维亚和匈牙利，每</a:t>
            </a:r>
            <a:r>
              <a:rPr lang="en-US" altLang="zh-CN" sz="2800" dirty="0"/>
              <a:t>10</a:t>
            </a:r>
            <a:r>
              <a:rPr lang="zh-CN" altLang="en-US" sz="2800" dirty="0"/>
              <a:t>万人的自杀率就达到</a:t>
            </a:r>
            <a:r>
              <a:rPr lang="en-US" altLang="zh-CN" sz="2800" dirty="0"/>
              <a:t>20</a:t>
            </a:r>
            <a:r>
              <a:rPr lang="zh-CN" altLang="en-US" sz="2800" dirty="0"/>
              <a:t>人或更高；立陶宛的自杀率更高达</a:t>
            </a:r>
            <a:r>
              <a:rPr lang="en-US" altLang="zh-CN" sz="2800" dirty="0"/>
              <a:t>40</a:t>
            </a:r>
            <a:r>
              <a:rPr lang="zh-CN" altLang="en-US" sz="2800" dirty="0"/>
              <a:t>人。</a:t>
            </a:r>
          </a:p>
          <a:p>
            <a:r>
              <a:rPr lang="zh-CN" altLang="en-US" sz="2800" dirty="0"/>
              <a:t>世卫中心合作研究资料显示，</a:t>
            </a:r>
            <a:r>
              <a:rPr lang="en-US" altLang="zh-CN" sz="2800" dirty="0"/>
              <a:t>15</a:t>
            </a:r>
            <a:r>
              <a:rPr lang="zh-CN" altLang="en-US" sz="2800" dirty="0"/>
              <a:t>个不同国家或地区内科医生对抑郁症的识别率平均为</a:t>
            </a:r>
            <a:r>
              <a:rPr lang="en-US" altLang="zh-CN" sz="2800" dirty="0"/>
              <a:t>55.6%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世界卫生组织资料显示，全球有</a:t>
            </a:r>
            <a:r>
              <a:rPr lang="en-US" altLang="zh-CN" sz="4800" dirty="0">
                <a:solidFill>
                  <a:srgbClr val="C00000"/>
                </a:solidFill>
              </a:rPr>
              <a:t>10</a:t>
            </a:r>
            <a:r>
              <a:rPr lang="zh-CN" altLang="en-US" sz="4800" dirty="0">
                <a:solidFill>
                  <a:srgbClr val="C00000"/>
                </a:solidFill>
              </a:rPr>
              <a:t>亿</a:t>
            </a:r>
            <a:r>
              <a:rPr lang="zh-CN" altLang="en-US" sz="2800" dirty="0"/>
              <a:t>人正饱受各种心理疾病的折磨。</a:t>
            </a:r>
          </a:p>
          <a:p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13F59B-071A-4EA9-B29D-FFC6C8970BDF}"/>
              </a:ext>
            </a:extLst>
          </p:cNvPr>
          <p:cNvSpPr/>
          <p:nvPr/>
        </p:nvSpPr>
        <p:spPr>
          <a:xfrm>
            <a:off x="0" y="1656080"/>
            <a:ext cx="17068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17"/>
            <a:r>
              <a:rPr lang="zh-CN" altLang="en-US" sz="4400" spc="3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     目</a:t>
            </a:r>
            <a:endParaRPr lang="en-US" altLang="zh-CN" sz="4400" spc="300" dirty="0">
              <a:solidFill>
                <a:schemeClr val="accent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  <a:p>
            <a:pPr algn="ctr" defTabSz="914217"/>
            <a:r>
              <a:rPr lang="zh-CN" altLang="en-US" sz="4400" spc="3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由</a:t>
            </a:r>
            <a:endParaRPr lang="en-US" altLang="zh-CN" sz="4400" spc="300" dirty="0">
              <a:solidFill>
                <a:schemeClr val="accent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  <a:p>
            <a:pPr algn="ctr" defTabSz="914217"/>
            <a:r>
              <a:rPr lang="zh-CN" altLang="en-US" sz="4400" spc="300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来</a:t>
            </a:r>
            <a:endParaRPr lang="en-US" altLang="zh-CN" sz="4400" spc="300" dirty="0">
              <a:solidFill>
                <a:schemeClr val="accent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27020" y="2533275"/>
            <a:ext cx="1529446" cy="476254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pPr algn="ctr" defTabSz="544211">
              <a:lnSpc>
                <a:spcPct val="130000"/>
              </a:lnSpc>
            </a:pPr>
            <a:r>
              <a:rPr lang="pt-BR" sz="10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Lorem ipsum dolor sit amet, consectetur</a:t>
            </a:r>
            <a:endParaRPr lang="en-US" sz="10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4951" y="2323802"/>
            <a:ext cx="657491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 defTabSz="544211"/>
            <a:r>
              <a:rPr lang="id-ID" sz="1400" b="1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NAME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50274" y="2540679"/>
            <a:ext cx="1529446" cy="476254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pPr algn="ctr" defTabSz="544211">
              <a:lnSpc>
                <a:spcPct val="130000"/>
              </a:lnSpc>
            </a:pPr>
            <a:r>
              <a:rPr lang="pt-BR" sz="10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Lorem ipsum dolor sit amet, cosectetur</a:t>
            </a:r>
            <a:endParaRPr lang="en-US" sz="10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8206" y="2331205"/>
            <a:ext cx="657491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 defTabSz="544211"/>
            <a:r>
              <a:rPr lang="id-ID" sz="1400" b="1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NAME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870717" y="2535356"/>
            <a:ext cx="1529446" cy="476254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pPr algn="ctr" defTabSz="544211">
              <a:lnSpc>
                <a:spcPct val="130000"/>
              </a:lnSpc>
            </a:pPr>
            <a:r>
              <a:rPr lang="pt-BR" sz="10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Lorem ipsum dolor sit amet, consectetur</a:t>
            </a:r>
            <a:endParaRPr lang="en-US" sz="10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08649" y="2325883"/>
            <a:ext cx="657491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 defTabSz="544211"/>
            <a:r>
              <a:rPr lang="id-ID" sz="1400" b="1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3258" y="4304694"/>
            <a:ext cx="1529446" cy="476254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pPr algn="ctr" defTabSz="544211">
              <a:lnSpc>
                <a:spcPct val="130000"/>
              </a:lnSpc>
            </a:pPr>
            <a:r>
              <a:rPr lang="pt-BR" sz="10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Lorem ipsum dolo sit amet, consectetur</a:t>
            </a:r>
            <a:endParaRPr lang="en-US" sz="10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51190" y="4095221"/>
            <a:ext cx="657491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 defTabSz="544211"/>
            <a:r>
              <a:rPr lang="id-ID" sz="1400" b="1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NAME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24773" y="4102625"/>
            <a:ext cx="500396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 defTabSz="544211"/>
            <a:r>
              <a:rPr lang="id-ID" sz="1400" b="1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NAE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28737" y="4306775"/>
            <a:ext cx="1529446" cy="476254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pPr algn="ctr" defTabSz="544211">
              <a:lnSpc>
                <a:spcPct val="130000"/>
              </a:lnSpc>
            </a:pPr>
            <a:r>
              <a:rPr lang="pt-BR" sz="10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Lorem ipsum d sit amet, consectetur</a:t>
            </a:r>
            <a:endParaRPr lang="en-US" sz="10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66669" y="4097302"/>
            <a:ext cx="657491" cy="307746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pPr algn="ctr" defTabSz="544211"/>
            <a:r>
              <a:rPr lang="id-ID" sz="1400" b="1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NAME</a:t>
            </a:r>
          </a:p>
        </p:txBody>
      </p:sp>
      <p:sp>
        <p:nvSpPr>
          <p:cNvPr id="45" name="Freeform 64"/>
          <p:cNvSpPr>
            <a:spLocks noChangeArrowheads="1"/>
          </p:cNvSpPr>
          <p:nvPr/>
        </p:nvSpPr>
        <p:spPr bwMode="auto">
          <a:xfrm>
            <a:off x="6841194" y="1957506"/>
            <a:ext cx="322264" cy="315879"/>
          </a:xfrm>
          <a:custGeom>
            <a:avLst/>
            <a:gdLst>
              <a:gd name="T0" fmla="*/ 222 w 444"/>
              <a:gd name="T1" fmla="*/ 0 h 435"/>
              <a:gd name="T2" fmla="*/ 284 w 444"/>
              <a:gd name="T3" fmla="*/ 160 h 435"/>
              <a:gd name="T4" fmla="*/ 443 w 444"/>
              <a:gd name="T5" fmla="*/ 160 h 435"/>
              <a:gd name="T6" fmla="*/ 310 w 444"/>
              <a:gd name="T7" fmla="*/ 257 h 435"/>
              <a:gd name="T8" fmla="*/ 354 w 444"/>
              <a:gd name="T9" fmla="*/ 434 h 435"/>
              <a:gd name="T10" fmla="*/ 222 w 444"/>
              <a:gd name="T11" fmla="*/ 327 h 435"/>
              <a:gd name="T12" fmla="*/ 88 w 444"/>
              <a:gd name="T13" fmla="*/ 434 h 435"/>
              <a:gd name="T14" fmla="*/ 133 w 444"/>
              <a:gd name="T15" fmla="*/ 257 h 435"/>
              <a:gd name="T16" fmla="*/ 0 w 444"/>
              <a:gd name="T17" fmla="*/ 160 h 435"/>
              <a:gd name="T18" fmla="*/ 160 w 444"/>
              <a:gd name="T19" fmla="*/ 160 h 435"/>
              <a:gd name="T20" fmla="*/ 222 w 444"/>
              <a:gd name="T2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435">
                <a:moveTo>
                  <a:pt x="222" y="0"/>
                </a:moveTo>
                <a:lnTo>
                  <a:pt x="284" y="160"/>
                </a:lnTo>
                <a:lnTo>
                  <a:pt x="443" y="160"/>
                </a:lnTo>
                <a:lnTo>
                  <a:pt x="310" y="257"/>
                </a:lnTo>
                <a:lnTo>
                  <a:pt x="354" y="434"/>
                </a:lnTo>
                <a:lnTo>
                  <a:pt x="222" y="327"/>
                </a:lnTo>
                <a:lnTo>
                  <a:pt x="88" y="434"/>
                </a:lnTo>
                <a:lnTo>
                  <a:pt x="133" y="257"/>
                </a:lnTo>
                <a:lnTo>
                  <a:pt x="0" y="160"/>
                </a:lnTo>
                <a:lnTo>
                  <a:pt x="160" y="160"/>
                </a:lnTo>
                <a:lnTo>
                  <a:pt x="22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44211"/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6" name="Freeform 169"/>
          <p:cNvSpPr>
            <a:spLocks noChangeArrowheads="1"/>
          </p:cNvSpPr>
          <p:nvPr/>
        </p:nvSpPr>
        <p:spPr bwMode="auto">
          <a:xfrm>
            <a:off x="10452208" y="1967717"/>
            <a:ext cx="386077" cy="308861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44211"/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Freeform 92"/>
          <p:cNvSpPr>
            <a:spLocks noEditPoints="1"/>
          </p:cNvSpPr>
          <p:nvPr/>
        </p:nvSpPr>
        <p:spPr bwMode="auto">
          <a:xfrm>
            <a:off x="3230183" y="2078514"/>
            <a:ext cx="244362" cy="194871"/>
          </a:xfrm>
          <a:custGeom>
            <a:avLst/>
            <a:gdLst/>
            <a:ahLst/>
            <a:cxnLst>
              <a:cxn ang="0">
                <a:pos x="73" y="52"/>
              </a:cxn>
              <a:cxn ang="0">
                <a:pos x="67" y="58"/>
              </a:cxn>
              <a:cxn ang="0">
                <a:pos x="7" y="58"/>
              </a:cxn>
              <a:cxn ang="0">
                <a:pos x="0" y="52"/>
              </a:cxn>
              <a:cxn ang="0">
                <a:pos x="0" y="6"/>
              </a:cxn>
              <a:cxn ang="0">
                <a:pos x="7" y="0"/>
              </a:cxn>
              <a:cxn ang="0">
                <a:pos x="67" y="0"/>
              </a:cxn>
              <a:cxn ang="0">
                <a:pos x="73" y="6"/>
              </a:cxn>
              <a:cxn ang="0">
                <a:pos x="73" y="52"/>
              </a:cxn>
              <a:cxn ang="0">
                <a:pos x="7" y="4"/>
              </a:cxn>
              <a:cxn ang="0">
                <a:pos x="5" y="6"/>
              </a:cxn>
              <a:cxn ang="0">
                <a:pos x="5" y="52"/>
              </a:cxn>
              <a:cxn ang="0">
                <a:pos x="7" y="53"/>
              </a:cxn>
              <a:cxn ang="0">
                <a:pos x="67" y="53"/>
              </a:cxn>
              <a:cxn ang="0">
                <a:pos x="68" y="52"/>
              </a:cxn>
              <a:cxn ang="0">
                <a:pos x="68" y="6"/>
              </a:cxn>
              <a:cxn ang="0">
                <a:pos x="67" y="4"/>
              </a:cxn>
              <a:cxn ang="0">
                <a:pos x="7" y="4"/>
              </a:cxn>
              <a:cxn ang="0">
                <a:pos x="17" y="24"/>
              </a:cxn>
              <a:cxn ang="0">
                <a:pos x="10" y="17"/>
              </a:cxn>
              <a:cxn ang="0">
                <a:pos x="17" y="9"/>
              </a:cxn>
              <a:cxn ang="0">
                <a:pos x="25" y="17"/>
              </a:cxn>
              <a:cxn ang="0">
                <a:pos x="17" y="24"/>
              </a:cxn>
              <a:cxn ang="0">
                <a:pos x="64" y="48"/>
              </a:cxn>
              <a:cxn ang="0">
                <a:pos x="10" y="48"/>
              </a:cxn>
              <a:cxn ang="0">
                <a:pos x="10" y="41"/>
              </a:cxn>
              <a:cxn ang="0">
                <a:pos x="22" y="29"/>
              </a:cxn>
              <a:cxn ang="0">
                <a:pos x="28" y="35"/>
              </a:cxn>
              <a:cxn ang="0">
                <a:pos x="48" y="15"/>
              </a:cxn>
              <a:cxn ang="0">
                <a:pos x="64" y="31"/>
              </a:cxn>
              <a:cxn ang="0">
                <a:pos x="64" y="48"/>
              </a:cxn>
            </a:cxnLst>
            <a:rect l="0" t="0" r="r" b="b"/>
            <a:pathLst>
              <a:path w="73" h="58">
                <a:moveTo>
                  <a:pt x="73" y="52"/>
                </a:moveTo>
                <a:cubicBezTo>
                  <a:pt x="73" y="55"/>
                  <a:pt x="71" y="58"/>
                  <a:pt x="67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1" y="0"/>
                  <a:pt x="73" y="2"/>
                  <a:pt x="73" y="6"/>
                </a:cubicBezTo>
                <a:lnTo>
                  <a:pt x="73" y="52"/>
                </a:lnTo>
                <a:close/>
                <a:moveTo>
                  <a:pt x="7" y="4"/>
                </a:moveTo>
                <a:cubicBezTo>
                  <a:pt x="6" y="4"/>
                  <a:pt x="5" y="5"/>
                  <a:pt x="5" y="6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6" y="53"/>
                  <a:pt x="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8" y="52"/>
                  <a:pt x="68" y="52"/>
                </a:cubicBezTo>
                <a:cubicBezTo>
                  <a:pt x="68" y="6"/>
                  <a:pt x="68" y="6"/>
                  <a:pt x="68" y="6"/>
                </a:cubicBezTo>
                <a:cubicBezTo>
                  <a:pt x="68" y="5"/>
                  <a:pt x="68" y="4"/>
                  <a:pt x="67" y="4"/>
                </a:cubicBezTo>
                <a:lnTo>
                  <a:pt x="7" y="4"/>
                </a:lnTo>
                <a:close/>
                <a:moveTo>
                  <a:pt x="17" y="24"/>
                </a:moveTo>
                <a:cubicBezTo>
                  <a:pt x="13" y="24"/>
                  <a:pt x="10" y="21"/>
                  <a:pt x="10" y="17"/>
                </a:cubicBezTo>
                <a:cubicBezTo>
                  <a:pt x="10" y="13"/>
                  <a:pt x="13" y="9"/>
                  <a:pt x="17" y="9"/>
                </a:cubicBezTo>
                <a:cubicBezTo>
                  <a:pt x="21" y="9"/>
                  <a:pt x="25" y="13"/>
                  <a:pt x="25" y="17"/>
                </a:cubicBezTo>
                <a:cubicBezTo>
                  <a:pt x="25" y="21"/>
                  <a:pt x="21" y="24"/>
                  <a:pt x="17" y="24"/>
                </a:cubicBezTo>
                <a:close/>
                <a:moveTo>
                  <a:pt x="64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1"/>
                  <a:pt x="10" y="41"/>
                  <a:pt x="10" y="41"/>
                </a:cubicBezTo>
                <a:cubicBezTo>
                  <a:pt x="22" y="29"/>
                  <a:pt x="22" y="29"/>
                  <a:pt x="22" y="29"/>
                </a:cubicBezTo>
                <a:cubicBezTo>
                  <a:pt x="28" y="35"/>
                  <a:pt x="28" y="35"/>
                  <a:pt x="28" y="35"/>
                </a:cubicBezTo>
                <a:cubicBezTo>
                  <a:pt x="48" y="15"/>
                  <a:pt x="48" y="15"/>
                  <a:pt x="48" y="15"/>
                </a:cubicBezTo>
                <a:cubicBezTo>
                  <a:pt x="64" y="31"/>
                  <a:pt x="64" y="31"/>
                  <a:pt x="64" y="31"/>
                </a:cubicBezTo>
                <a:lnTo>
                  <a:pt x="64" y="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544211"/>
            <a:endParaRPr lang="en-US" sz="21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1461414" y="3772343"/>
            <a:ext cx="257315" cy="257315"/>
          </a:xfrm>
          <a:custGeom>
            <a:avLst/>
            <a:gdLst/>
            <a:ahLst/>
            <a:cxnLst>
              <a:cxn ang="0">
                <a:pos x="51" y="58"/>
              </a:cxn>
              <a:cxn ang="0">
                <a:pos x="7" y="58"/>
              </a:cxn>
              <a:cxn ang="0">
                <a:pos x="3" y="50"/>
              </a:cxn>
              <a:cxn ang="0">
                <a:pos x="22" y="20"/>
              </a:cxn>
              <a:cxn ang="0">
                <a:pos x="22" y="4"/>
              </a:cxn>
              <a:cxn ang="0">
                <a:pos x="19" y="4"/>
              </a:cxn>
              <a:cxn ang="0">
                <a:pos x="17" y="2"/>
              </a:cxn>
              <a:cxn ang="0">
                <a:pos x="19" y="0"/>
              </a:cxn>
              <a:cxn ang="0">
                <a:pos x="39" y="0"/>
              </a:cxn>
              <a:cxn ang="0">
                <a:pos x="41" y="2"/>
              </a:cxn>
              <a:cxn ang="0">
                <a:pos x="39" y="4"/>
              </a:cxn>
              <a:cxn ang="0">
                <a:pos x="36" y="4"/>
              </a:cxn>
              <a:cxn ang="0">
                <a:pos x="36" y="20"/>
              </a:cxn>
              <a:cxn ang="0">
                <a:pos x="55" y="50"/>
              </a:cxn>
              <a:cxn ang="0">
                <a:pos x="51" y="58"/>
              </a:cxn>
              <a:cxn ang="0">
                <a:pos x="16" y="38"/>
              </a:cxn>
              <a:cxn ang="0">
                <a:pos x="43" y="38"/>
              </a:cxn>
              <a:cxn ang="0">
                <a:pos x="32" y="22"/>
              </a:cxn>
              <a:cxn ang="0">
                <a:pos x="31" y="21"/>
              </a:cxn>
              <a:cxn ang="0">
                <a:pos x="31" y="20"/>
              </a:cxn>
              <a:cxn ang="0">
                <a:pos x="31" y="4"/>
              </a:cxn>
              <a:cxn ang="0">
                <a:pos x="27" y="4"/>
              </a:cxn>
              <a:cxn ang="0">
                <a:pos x="27" y="20"/>
              </a:cxn>
              <a:cxn ang="0">
                <a:pos x="27" y="21"/>
              </a:cxn>
              <a:cxn ang="0">
                <a:pos x="26" y="22"/>
              </a:cxn>
              <a:cxn ang="0">
                <a:pos x="16" y="38"/>
              </a:cxn>
            </a:cxnLst>
            <a:rect l="0" t="0" r="r" b="b"/>
            <a:pathLst>
              <a:path w="58" h="58">
                <a:moveTo>
                  <a:pt x="51" y="58"/>
                </a:moveTo>
                <a:cubicBezTo>
                  <a:pt x="7" y="58"/>
                  <a:pt x="7" y="58"/>
                  <a:pt x="7" y="58"/>
                </a:cubicBezTo>
                <a:cubicBezTo>
                  <a:pt x="2" y="58"/>
                  <a:pt x="0" y="54"/>
                  <a:pt x="3" y="5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4"/>
                  <a:pt x="22" y="4"/>
                  <a:pt x="22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1"/>
                  <a:pt x="18" y="0"/>
                  <a:pt x="1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3"/>
                  <a:pt x="40" y="4"/>
                  <a:pt x="39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0"/>
                  <a:pt x="36" y="20"/>
                  <a:pt x="36" y="20"/>
                </a:cubicBezTo>
                <a:cubicBezTo>
                  <a:pt x="55" y="50"/>
                  <a:pt x="55" y="50"/>
                  <a:pt x="55" y="50"/>
                </a:cubicBezTo>
                <a:cubicBezTo>
                  <a:pt x="58" y="54"/>
                  <a:pt x="56" y="58"/>
                  <a:pt x="51" y="58"/>
                </a:cubicBezTo>
                <a:close/>
                <a:moveTo>
                  <a:pt x="16" y="38"/>
                </a:moveTo>
                <a:cubicBezTo>
                  <a:pt x="43" y="38"/>
                  <a:pt x="43" y="38"/>
                  <a:pt x="43" y="38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4"/>
                  <a:pt x="31" y="4"/>
                  <a:pt x="31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22"/>
                  <a:pt x="26" y="22"/>
                  <a:pt x="26" y="22"/>
                </a:cubicBezTo>
                <a:lnTo>
                  <a:pt x="16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544211"/>
            <a:endParaRPr lang="en-US" sz="21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Freeform 161"/>
          <p:cNvSpPr>
            <a:spLocks noEditPoints="1"/>
          </p:cNvSpPr>
          <p:nvPr/>
        </p:nvSpPr>
        <p:spPr bwMode="auto">
          <a:xfrm>
            <a:off x="8646856" y="3773035"/>
            <a:ext cx="325246" cy="282019"/>
          </a:xfrm>
          <a:custGeom>
            <a:avLst/>
            <a:gdLst/>
            <a:ahLst/>
            <a:cxnLst>
              <a:cxn ang="0">
                <a:pos x="73" y="19"/>
              </a:cxn>
              <a:cxn ang="0">
                <a:pos x="73" y="53"/>
              </a:cxn>
              <a:cxn ang="0">
                <a:pos x="64" y="63"/>
              </a:cxn>
              <a:cxn ang="0">
                <a:pos x="10" y="63"/>
              </a:cxn>
              <a:cxn ang="0">
                <a:pos x="0" y="53"/>
              </a:cxn>
              <a:cxn ang="0">
                <a:pos x="0" y="19"/>
              </a:cxn>
              <a:cxn ang="0">
                <a:pos x="10" y="9"/>
              </a:cxn>
              <a:cxn ang="0">
                <a:pos x="19" y="9"/>
              </a:cxn>
              <a:cxn ang="0">
                <a:pos x="21" y="4"/>
              </a:cxn>
              <a:cxn ang="0">
                <a:pos x="27" y="0"/>
              </a:cxn>
              <a:cxn ang="0">
                <a:pos x="47" y="0"/>
              </a:cxn>
              <a:cxn ang="0">
                <a:pos x="53" y="4"/>
              </a:cxn>
              <a:cxn ang="0">
                <a:pos x="55" y="9"/>
              </a:cxn>
              <a:cxn ang="0">
                <a:pos x="64" y="9"/>
              </a:cxn>
              <a:cxn ang="0">
                <a:pos x="73" y="19"/>
              </a:cxn>
              <a:cxn ang="0">
                <a:pos x="54" y="36"/>
              </a:cxn>
              <a:cxn ang="0">
                <a:pos x="37" y="19"/>
              </a:cxn>
              <a:cxn ang="0">
                <a:pos x="20" y="36"/>
              </a:cxn>
              <a:cxn ang="0">
                <a:pos x="37" y="53"/>
              </a:cxn>
              <a:cxn ang="0">
                <a:pos x="54" y="36"/>
              </a:cxn>
              <a:cxn ang="0">
                <a:pos x="48" y="36"/>
              </a:cxn>
              <a:cxn ang="0">
                <a:pos x="37" y="47"/>
              </a:cxn>
              <a:cxn ang="0">
                <a:pos x="26" y="36"/>
              </a:cxn>
              <a:cxn ang="0">
                <a:pos x="37" y="25"/>
              </a:cxn>
              <a:cxn ang="0">
                <a:pos x="48" y="36"/>
              </a:cxn>
            </a:cxnLst>
            <a:rect l="0" t="0" r="r" b="b"/>
            <a:pathLst>
              <a:path w="73" h="63">
                <a:moveTo>
                  <a:pt x="73" y="19"/>
                </a:moveTo>
                <a:cubicBezTo>
                  <a:pt x="73" y="53"/>
                  <a:pt x="73" y="53"/>
                  <a:pt x="73" y="53"/>
                </a:cubicBezTo>
                <a:cubicBezTo>
                  <a:pt x="73" y="58"/>
                  <a:pt x="69" y="63"/>
                  <a:pt x="64" y="63"/>
                </a:cubicBezTo>
                <a:cubicBezTo>
                  <a:pt x="10" y="63"/>
                  <a:pt x="10" y="63"/>
                  <a:pt x="10" y="63"/>
                </a:cubicBezTo>
                <a:cubicBezTo>
                  <a:pt x="5" y="63"/>
                  <a:pt x="0" y="58"/>
                  <a:pt x="0" y="5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5" y="9"/>
                  <a:pt x="1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4"/>
                  <a:pt x="21" y="4"/>
                  <a:pt x="21" y="4"/>
                </a:cubicBezTo>
                <a:cubicBezTo>
                  <a:pt x="22" y="2"/>
                  <a:pt x="25" y="0"/>
                  <a:pt x="2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2" y="2"/>
                  <a:pt x="53" y="4"/>
                </a:cubicBezTo>
                <a:cubicBezTo>
                  <a:pt x="55" y="9"/>
                  <a:pt x="55" y="9"/>
                  <a:pt x="55" y="9"/>
                </a:cubicBezTo>
                <a:cubicBezTo>
                  <a:pt x="64" y="9"/>
                  <a:pt x="64" y="9"/>
                  <a:pt x="64" y="9"/>
                </a:cubicBezTo>
                <a:cubicBezTo>
                  <a:pt x="69" y="9"/>
                  <a:pt x="73" y="14"/>
                  <a:pt x="73" y="19"/>
                </a:cubicBezTo>
                <a:close/>
                <a:moveTo>
                  <a:pt x="54" y="36"/>
                </a:moveTo>
                <a:cubicBezTo>
                  <a:pt x="54" y="27"/>
                  <a:pt x="46" y="19"/>
                  <a:pt x="37" y="19"/>
                </a:cubicBezTo>
                <a:cubicBezTo>
                  <a:pt x="28" y="19"/>
                  <a:pt x="20" y="27"/>
                  <a:pt x="20" y="36"/>
                </a:cubicBezTo>
                <a:cubicBezTo>
                  <a:pt x="20" y="46"/>
                  <a:pt x="28" y="53"/>
                  <a:pt x="37" y="53"/>
                </a:cubicBezTo>
                <a:cubicBezTo>
                  <a:pt x="46" y="53"/>
                  <a:pt x="54" y="46"/>
                  <a:pt x="54" y="36"/>
                </a:cubicBezTo>
                <a:close/>
                <a:moveTo>
                  <a:pt x="48" y="36"/>
                </a:moveTo>
                <a:cubicBezTo>
                  <a:pt x="48" y="42"/>
                  <a:pt x="43" y="47"/>
                  <a:pt x="37" y="47"/>
                </a:cubicBezTo>
                <a:cubicBezTo>
                  <a:pt x="31" y="47"/>
                  <a:pt x="26" y="42"/>
                  <a:pt x="26" y="36"/>
                </a:cubicBezTo>
                <a:cubicBezTo>
                  <a:pt x="26" y="30"/>
                  <a:pt x="31" y="25"/>
                  <a:pt x="37" y="25"/>
                </a:cubicBezTo>
                <a:cubicBezTo>
                  <a:pt x="43" y="25"/>
                  <a:pt x="48" y="30"/>
                  <a:pt x="48" y="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544211"/>
            <a:endParaRPr lang="en-US" sz="21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" name="Title 20"/>
          <p:cNvSpPr txBox="1">
            <a:spLocks/>
          </p:cNvSpPr>
          <p:nvPr/>
        </p:nvSpPr>
        <p:spPr>
          <a:xfrm>
            <a:off x="891982" y="5624485"/>
            <a:ext cx="10508181" cy="577396"/>
          </a:xfrm>
          <a:prstGeom prst="rect">
            <a:avLst/>
          </a:prstGeom>
        </p:spPr>
        <p:txBody>
          <a:bodyPr vert="horz" wrap="square" lIns="45714" tIns="22857" rIns="45714" bIns="22857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 defTabSz="228554">
              <a:lnSpc>
                <a:spcPct val="130000"/>
              </a:lnSpc>
            </a:pPr>
            <a:r>
              <a:rPr lang="zh-CN" altLang="en-US"/>
              <a:t>脊椎从内将自己的穿透，仿佛一切都是自己的敌人</a:t>
            </a:r>
            <a:endParaRPr lang="en-US" sz="14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F89B800F-52EB-479F-93B1-AE27069D83E7}"/>
              </a:ext>
            </a:extLst>
          </p:cNvPr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7F5B389-4D70-41D7-971B-27183B5460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1" b="21041"/>
          <a:stretch>
            <a:fillRect/>
          </a:stretch>
        </p:blipFill>
        <p:spPr>
          <a:xfrm>
            <a:off x="0" y="986628"/>
            <a:ext cx="3117035" cy="4225235"/>
          </a:xfrm>
        </p:spPr>
      </p:pic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C297DC53-642D-4892-B8C7-2AEAF4A982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r="20500"/>
          <a:stretch>
            <a:fillRect/>
          </a:stretch>
        </p:blipFill>
        <p:spPr>
          <a:xfrm>
            <a:off x="9822145" y="1178514"/>
            <a:ext cx="1800000" cy="1800000"/>
          </a:xfr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802A4F3-C7F1-41EF-B25A-E4D2C902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98" y="3424232"/>
            <a:ext cx="1916776" cy="184281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E8BB8E1-59A9-4C6D-BFA5-EDDCB28C82FB}"/>
              </a:ext>
            </a:extLst>
          </p:cNvPr>
          <p:cNvSpPr/>
          <p:nvPr/>
        </p:nvSpPr>
        <p:spPr>
          <a:xfrm>
            <a:off x="6300629" y="2101004"/>
            <a:ext cx="931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你就像住在一个充满了黑暗的房间中，孤独从四面八方包围着你。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16ADA3A-BEC2-4CB3-B4A2-8C3BF6AEA9D0}"/>
              </a:ext>
            </a:extLst>
          </p:cNvPr>
          <p:cNvSpPr/>
          <p:nvPr/>
        </p:nvSpPr>
        <p:spPr>
          <a:xfrm>
            <a:off x="6250274" y="340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你希望自己能够躲在墙角中，让别人都找不到你，不过这似乎做不到。</a:t>
            </a:r>
            <a:endParaRPr lang="zh-CN" altLang="en-US" dirty="0"/>
          </a:p>
        </p:txBody>
      </p:sp>
      <p:pic>
        <p:nvPicPr>
          <p:cNvPr id="1026" name="Picture 2">
            <a:hlinkClick r:id="rId5"/>
            <a:extLst>
              <a:ext uri="{FF2B5EF4-FFF2-40B4-BE49-F238E27FC236}">
                <a16:creationId xmlns:a16="http://schemas.microsoft.com/office/drawing/2014/main" id="{302C6C53-2FAC-4988-B10D-4DAFBD2D20EF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8000"/>
          <a:stretch>
            <a:fillRect/>
          </a:stretch>
        </p:blipFill>
        <p:spPr bwMode="auto">
          <a:xfrm>
            <a:off x="7627347" y="158687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94DF6E8C-FE61-492A-B165-2D489438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42" y="3546067"/>
            <a:ext cx="2152887" cy="210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907A8B52-0EC4-4945-AB71-CB0997C57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77" y="1303887"/>
            <a:ext cx="2406254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35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3" grpId="0"/>
      <p:bldP spid="27" grpId="0"/>
      <p:bldP spid="28" grpId="0"/>
      <p:bldP spid="37" grpId="0"/>
      <p:bldP spid="38" grpId="0"/>
      <p:bldP spid="43" grpId="0"/>
      <p:bldP spid="47" grpId="0"/>
      <p:bldP spid="48" grpId="0"/>
      <p:bldP spid="45" grpId="0" animBg="1"/>
      <p:bldP spid="46" grpId="0" animBg="1"/>
      <p:bldP spid="34" grpId="0" animBg="1"/>
      <p:bldP spid="35" grpId="0" animBg="1"/>
      <p:bldP spid="36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22" y="1146249"/>
            <a:ext cx="5908184" cy="51776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260835" y="1802097"/>
            <a:ext cx="923827" cy="923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defTabSz="544211"/>
            <a:endParaRPr lang="id-ID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873" y="3849670"/>
            <a:ext cx="923827" cy="9237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defTabSz="544211"/>
            <a:endParaRPr lang="id-ID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47" name="Freeform 67"/>
          <p:cNvSpPr>
            <a:spLocks noChangeArrowheads="1"/>
          </p:cNvSpPr>
          <p:nvPr/>
        </p:nvSpPr>
        <p:spPr bwMode="auto">
          <a:xfrm>
            <a:off x="2514908" y="3452461"/>
            <a:ext cx="481169" cy="565253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/>
            <a:endParaRPr lang="en-US" sz="21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8" name="Freeform 82"/>
          <p:cNvSpPr>
            <a:spLocks noChangeArrowheads="1"/>
          </p:cNvSpPr>
          <p:nvPr/>
        </p:nvSpPr>
        <p:spPr bwMode="auto">
          <a:xfrm>
            <a:off x="1247142" y="4741743"/>
            <a:ext cx="527880" cy="471826"/>
          </a:xfrm>
          <a:custGeom>
            <a:avLst/>
            <a:gdLst>
              <a:gd name="T0" fmla="*/ 443 w 497"/>
              <a:gd name="T1" fmla="*/ 0 h 444"/>
              <a:gd name="T2" fmla="*/ 443 w 497"/>
              <a:gd name="T3" fmla="*/ 0 h 444"/>
              <a:gd name="T4" fmla="*/ 53 w 497"/>
              <a:gd name="T5" fmla="*/ 0 h 444"/>
              <a:gd name="T6" fmla="*/ 0 w 497"/>
              <a:gd name="T7" fmla="*/ 53 h 444"/>
              <a:gd name="T8" fmla="*/ 0 w 497"/>
              <a:gd name="T9" fmla="*/ 345 h 444"/>
              <a:gd name="T10" fmla="*/ 53 w 497"/>
              <a:gd name="T11" fmla="*/ 399 h 444"/>
              <a:gd name="T12" fmla="*/ 151 w 497"/>
              <a:gd name="T13" fmla="*/ 399 h 444"/>
              <a:gd name="T14" fmla="*/ 151 w 497"/>
              <a:gd name="T15" fmla="*/ 345 h 444"/>
              <a:gd name="T16" fmla="*/ 44 w 497"/>
              <a:gd name="T17" fmla="*/ 345 h 444"/>
              <a:gd name="T18" fmla="*/ 44 w 497"/>
              <a:gd name="T19" fmla="*/ 124 h 444"/>
              <a:gd name="T20" fmla="*/ 443 w 497"/>
              <a:gd name="T21" fmla="*/ 124 h 444"/>
              <a:gd name="T22" fmla="*/ 443 w 497"/>
              <a:gd name="T23" fmla="*/ 345 h 444"/>
              <a:gd name="T24" fmla="*/ 345 w 497"/>
              <a:gd name="T25" fmla="*/ 345 h 444"/>
              <a:gd name="T26" fmla="*/ 345 w 497"/>
              <a:gd name="T27" fmla="*/ 399 h 444"/>
              <a:gd name="T28" fmla="*/ 443 w 497"/>
              <a:gd name="T29" fmla="*/ 399 h 444"/>
              <a:gd name="T30" fmla="*/ 496 w 497"/>
              <a:gd name="T31" fmla="*/ 345 h 444"/>
              <a:gd name="T32" fmla="*/ 496 w 497"/>
              <a:gd name="T33" fmla="*/ 53 h 444"/>
              <a:gd name="T34" fmla="*/ 443 w 497"/>
              <a:gd name="T35" fmla="*/ 0 h 444"/>
              <a:gd name="T36" fmla="*/ 62 w 497"/>
              <a:gd name="T37" fmla="*/ 80 h 444"/>
              <a:gd name="T38" fmla="*/ 62 w 497"/>
              <a:gd name="T39" fmla="*/ 80 h 444"/>
              <a:gd name="T40" fmla="*/ 44 w 497"/>
              <a:gd name="T41" fmla="*/ 62 h 444"/>
              <a:gd name="T42" fmla="*/ 62 w 497"/>
              <a:gd name="T43" fmla="*/ 45 h 444"/>
              <a:gd name="T44" fmla="*/ 79 w 497"/>
              <a:gd name="T45" fmla="*/ 62 h 444"/>
              <a:gd name="T46" fmla="*/ 62 w 497"/>
              <a:gd name="T47" fmla="*/ 80 h 444"/>
              <a:gd name="T48" fmla="*/ 116 w 497"/>
              <a:gd name="T49" fmla="*/ 80 h 444"/>
              <a:gd name="T50" fmla="*/ 116 w 497"/>
              <a:gd name="T51" fmla="*/ 80 h 444"/>
              <a:gd name="T52" fmla="*/ 97 w 497"/>
              <a:gd name="T53" fmla="*/ 62 h 444"/>
              <a:gd name="T54" fmla="*/ 116 w 497"/>
              <a:gd name="T55" fmla="*/ 45 h 444"/>
              <a:gd name="T56" fmla="*/ 132 w 497"/>
              <a:gd name="T57" fmla="*/ 62 h 444"/>
              <a:gd name="T58" fmla="*/ 116 w 497"/>
              <a:gd name="T59" fmla="*/ 80 h 444"/>
              <a:gd name="T60" fmla="*/ 443 w 497"/>
              <a:gd name="T61" fmla="*/ 80 h 444"/>
              <a:gd name="T62" fmla="*/ 443 w 497"/>
              <a:gd name="T63" fmla="*/ 80 h 444"/>
              <a:gd name="T64" fmla="*/ 151 w 497"/>
              <a:gd name="T65" fmla="*/ 80 h 444"/>
              <a:gd name="T66" fmla="*/ 151 w 497"/>
              <a:gd name="T67" fmla="*/ 53 h 444"/>
              <a:gd name="T68" fmla="*/ 443 w 497"/>
              <a:gd name="T69" fmla="*/ 53 h 444"/>
              <a:gd name="T70" fmla="*/ 443 w 497"/>
              <a:gd name="T71" fmla="*/ 80 h 444"/>
              <a:gd name="T72" fmla="*/ 248 w 497"/>
              <a:gd name="T73" fmla="*/ 177 h 444"/>
              <a:gd name="T74" fmla="*/ 248 w 497"/>
              <a:gd name="T75" fmla="*/ 177 h 444"/>
              <a:gd name="T76" fmla="*/ 124 w 497"/>
              <a:gd name="T77" fmla="*/ 301 h 444"/>
              <a:gd name="T78" fmla="*/ 204 w 497"/>
              <a:gd name="T79" fmla="*/ 301 h 444"/>
              <a:gd name="T80" fmla="*/ 204 w 497"/>
              <a:gd name="T81" fmla="*/ 443 h 444"/>
              <a:gd name="T82" fmla="*/ 292 w 497"/>
              <a:gd name="T83" fmla="*/ 443 h 444"/>
              <a:gd name="T84" fmla="*/ 292 w 497"/>
              <a:gd name="T85" fmla="*/ 301 h 444"/>
              <a:gd name="T86" fmla="*/ 363 w 497"/>
              <a:gd name="T87" fmla="*/ 301 h 444"/>
              <a:gd name="T88" fmla="*/ 248 w 497"/>
              <a:gd name="T89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/>
            <a:endParaRPr lang="en-US" sz="21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9" name="Freeform 102"/>
          <p:cNvSpPr>
            <a:spLocks noChangeArrowheads="1"/>
          </p:cNvSpPr>
          <p:nvPr/>
        </p:nvSpPr>
        <p:spPr bwMode="auto">
          <a:xfrm>
            <a:off x="1241692" y="3431829"/>
            <a:ext cx="527884" cy="471823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/>
            <a:endParaRPr lang="en-US" sz="21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BB4C2F-827F-4A93-9722-6200BE8D2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3" y="1644431"/>
            <a:ext cx="4762500" cy="3438525"/>
          </a:xfrm>
          <a:prstGeom prst="rect">
            <a:avLst/>
          </a:prstGeom>
        </p:spPr>
      </p:pic>
      <p:pic>
        <p:nvPicPr>
          <p:cNvPr id="54" name="图片占位符 53">
            <a:extLst>
              <a:ext uri="{FF2B5EF4-FFF2-40B4-BE49-F238E27FC236}">
                <a16:creationId xmlns:a16="http://schemas.microsoft.com/office/drawing/2014/main" id="{DBB6C8A8-9AAA-4D7B-923E-0B7986ED362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r="6437"/>
          <a:stretch>
            <a:fillRect/>
          </a:stretch>
        </p:blipFill>
        <p:spPr>
          <a:xfrm>
            <a:off x="6923315" y="1901721"/>
            <a:ext cx="4339462" cy="2491082"/>
          </a:xfrm>
        </p:spPr>
      </p:pic>
    </p:spTree>
    <p:extLst>
      <p:ext uri="{BB962C8B-B14F-4D97-AF65-F5344CB8AC3E}">
        <p14:creationId xmlns:p14="http://schemas.microsoft.com/office/powerpoint/2010/main" val="2284387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5">
            <a:extLst>
              <a:ext uri="{FF2B5EF4-FFF2-40B4-BE49-F238E27FC236}">
                <a16:creationId xmlns:a16="http://schemas.microsoft.com/office/drawing/2014/main" id="{5BCB2CC0-0677-4559-B6B1-49FE23B8E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6" r="35116"/>
          <a:stretch>
            <a:fillRect/>
          </a:stretch>
        </p:blipFill>
        <p:spPr>
          <a:xfrm>
            <a:off x="8266776" y="0"/>
            <a:ext cx="2549552" cy="13127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A4C86B-5CD2-4FFF-A8E0-D663319E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995"/>
            <a:ext cx="68580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AFDB9A-0904-420B-ABF6-C77B9D5F1D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5" b="16027"/>
          <a:stretch/>
        </p:blipFill>
        <p:spPr>
          <a:xfrm>
            <a:off x="0" y="220840"/>
            <a:ext cx="6858000" cy="862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5887DA-450E-407D-90D1-22F189466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218"/>
            <a:ext cx="6858000" cy="1000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F89FA6-CD70-40EC-AFA4-A4BDDC8439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4"/>
          <a:stretch/>
        </p:blipFill>
        <p:spPr>
          <a:xfrm>
            <a:off x="0" y="1046715"/>
            <a:ext cx="6858000" cy="993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93155C-2CF0-4F19-B704-1176E77A9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" y="4951264"/>
            <a:ext cx="6879983" cy="1114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503319-0F15-4345-8E80-D83415755E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1654"/>
            <a:ext cx="6858000" cy="10953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AB1405-E83E-4A2C-9813-30CAECDBC826}"/>
              </a:ext>
            </a:extLst>
          </p:cNvPr>
          <p:cNvSpPr txBox="1"/>
          <p:nvPr/>
        </p:nvSpPr>
        <p:spPr>
          <a:xfrm>
            <a:off x="8852120" y="6268290"/>
            <a:ext cx="392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安德鲁</a:t>
            </a:r>
            <a:r>
              <a:rPr lang="en-US" altLang="zh-CN" sz="3600" dirty="0"/>
              <a:t>·</a:t>
            </a:r>
            <a:r>
              <a:rPr lang="zh-CN" altLang="en-US" sz="3600" dirty="0"/>
              <a:t>所罗门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FBEA23-DD66-450A-984A-E3BA05FC56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6382" r="3340" b="11311"/>
          <a:stretch/>
        </p:blipFill>
        <p:spPr>
          <a:xfrm>
            <a:off x="7088043" y="1676942"/>
            <a:ext cx="5103957" cy="42271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128FA-A272-42AD-A6BC-4B804DE0C7E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57"/>
          <a:stretch/>
        </p:blipFill>
        <p:spPr>
          <a:xfrm>
            <a:off x="-10992" y="5907935"/>
            <a:ext cx="6879983" cy="9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8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8566" y="1846079"/>
            <a:ext cx="2055079" cy="205481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r>
              <a:rPr lang="zh-CN" altLang="en-US" sz="215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资讯</a:t>
            </a:r>
            <a:endParaRPr lang="en-US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94323" y="1877079"/>
            <a:ext cx="2055079" cy="2054810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96643" y="1899977"/>
            <a:ext cx="2055079" cy="2054810"/>
          </a:xfrm>
          <a:prstGeom prst="ellipse">
            <a:avLst/>
          </a:prstGeom>
          <a:solidFill>
            <a:schemeClr val="accent3">
              <a:alpha val="9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r>
              <a:rPr lang="zh-CN" altLang="en-US" sz="32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交流</a:t>
            </a:r>
            <a:endParaRPr lang="en-US" sz="32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55169" y="1877079"/>
            <a:ext cx="2055079" cy="2054810"/>
          </a:xfrm>
          <a:prstGeom prst="ellipse">
            <a:avLst/>
          </a:prstGeom>
          <a:solidFill>
            <a:schemeClr val="accent4">
              <a:alpha val="9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5477" y="2208612"/>
            <a:ext cx="1109432" cy="123094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544211"/>
            <a:r>
              <a:rPr lang="en-US" sz="7199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Calibri" panose="020F0502020204030204" pitchFamily="34" charset="0"/>
              </a:rPr>
              <a:t>+</a:t>
            </a:r>
            <a:endParaRPr lang="ru-RU" sz="7199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5899" y="2208612"/>
            <a:ext cx="1109432" cy="123094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544211"/>
            <a:r>
              <a:rPr lang="en-US" sz="7199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Calibri" panose="020F0502020204030204" pitchFamily="34" charset="0"/>
              </a:rPr>
              <a:t>+</a:t>
            </a:r>
            <a:endParaRPr lang="ru-RU" sz="7199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0599" y="2222209"/>
            <a:ext cx="1109432" cy="123094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544211"/>
            <a:r>
              <a:rPr lang="en-US" sz="7199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/>
                <a:sym typeface="Calibri" panose="020F0502020204030204" pitchFamily="34" charset="0"/>
              </a:rPr>
              <a:t>=</a:t>
            </a:r>
            <a:endParaRPr lang="ru-RU" sz="7199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/>
              <a:sym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1267" y="4350507"/>
            <a:ext cx="2063887" cy="269299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211"/>
            <a:r>
              <a:rPr lang="en-US" sz="13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54167" y="4402263"/>
            <a:ext cx="469071" cy="1908210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211"/>
            <a:r>
              <a:rPr lang="zh-CN" altLang="en-US" sz="20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分享你的经历</a:t>
            </a:r>
            <a:r>
              <a:rPr lang="en-US" sz="13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28418" y="4217597"/>
            <a:ext cx="469072" cy="2277542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211"/>
            <a:r>
              <a:rPr lang="zh-CN" altLang="en-US" sz="24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倾诉内心所想</a:t>
            </a:r>
            <a:r>
              <a:rPr lang="en-US" sz="13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89356" y="4113722"/>
            <a:ext cx="246264" cy="2485291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211"/>
            <a:r>
              <a:rPr lang="zh-CN" altLang="en-US" sz="24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回顾聊天记录</a:t>
            </a:r>
            <a:r>
              <a:rPr lang="en-US" sz="13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r.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8127AA3C-C72D-4F2C-8C14-992308D327D7}"/>
              </a:ext>
            </a:extLst>
          </p:cNvPr>
          <p:cNvSpPr>
            <a:spLocks/>
          </p:cNvSpPr>
          <p:nvPr/>
        </p:nvSpPr>
        <p:spPr bwMode="auto">
          <a:xfrm>
            <a:off x="5300912" y="498785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217"/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项目简介</a:t>
            </a:r>
            <a:endParaRPr lang="en-US" sz="28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56BE2001-7E11-4EF4-A59E-5BE69C9500F6}"/>
              </a:ext>
            </a:extLst>
          </p:cNvPr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20BEE-C56C-4482-86FB-C09EC301DC0F}"/>
              </a:ext>
            </a:extLst>
          </p:cNvPr>
          <p:cNvSpPr txBox="1"/>
          <p:nvPr/>
        </p:nvSpPr>
        <p:spPr>
          <a:xfrm>
            <a:off x="4139428" y="2604216"/>
            <a:ext cx="149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Story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32500F-0148-4282-95B9-01214C178CD5}"/>
              </a:ext>
            </a:extLst>
          </p:cNvPr>
          <p:cNvSpPr txBox="1"/>
          <p:nvPr/>
        </p:nvSpPr>
        <p:spPr>
          <a:xfrm>
            <a:off x="9802663" y="2581096"/>
            <a:ext cx="130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E84071-9BFC-4BEB-B5E6-A86308B396B4}"/>
              </a:ext>
            </a:extLst>
          </p:cNvPr>
          <p:cNvSpPr txBox="1"/>
          <p:nvPr/>
        </p:nvSpPr>
        <p:spPr>
          <a:xfrm>
            <a:off x="1074991" y="4376599"/>
            <a:ext cx="601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治疗最新消息</a:t>
            </a:r>
          </a:p>
        </p:txBody>
      </p:sp>
    </p:spTree>
    <p:extLst>
      <p:ext uri="{BB962C8B-B14F-4D97-AF65-F5344CB8AC3E}">
        <p14:creationId xmlns:p14="http://schemas.microsoft.com/office/powerpoint/2010/main" val="3605779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8" grpId="0" animBg="1"/>
      <p:bldP spid="21" grpId="0" animBg="1"/>
      <p:bldP spid="24" grpId="0"/>
      <p:bldP spid="25" grpId="0"/>
      <p:bldP spid="26" grpId="0"/>
      <p:bldP spid="31" grpId="0"/>
      <p:bldP spid="34" grpId="0"/>
      <p:bldP spid="3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05126" y="1770295"/>
            <a:ext cx="1816971" cy="18167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44352" y="2133359"/>
            <a:ext cx="1077049" cy="1076909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43654" y="1768783"/>
            <a:ext cx="1816971" cy="181673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97735" y="2133359"/>
            <a:ext cx="1077049" cy="1076909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2" name="Freeform 1"/>
          <p:cNvSpPr>
            <a:spLocks noChangeArrowheads="1"/>
          </p:cNvSpPr>
          <p:nvPr/>
        </p:nvSpPr>
        <p:spPr bwMode="auto">
          <a:xfrm rot="10800000">
            <a:off x="3169316" y="2466849"/>
            <a:ext cx="262200" cy="409929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/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 rot="10800000">
            <a:off x="4755076" y="2466849"/>
            <a:ext cx="262200" cy="409929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/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Freeform 1"/>
          <p:cNvSpPr>
            <a:spLocks noChangeArrowheads="1"/>
          </p:cNvSpPr>
          <p:nvPr/>
        </p:nvSpPr>
        <p:spPr bwMode="auto">
          <a:xfrm rot="10800000">
            <a:off x="7101244" y="2466851"/>
            <a:ext cx="262200" cy="409929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/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04033" y="1763445"/>
            <a:ext cx="1816971" cy="181673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" name="Freeform 1"/>
          <p:cNvSpPr>
            <a:spLocks noChangeArrowheads="1"/>
          </p:cNvSpPr>
          <p:nvPr/>
        </p:nvSpPr>
        <p:spPr bwMode="auto">
          <a:xfrm rot="10800000">
            <a:off x="8694944" y="2466851"/>
            <a:ext cx="262200" cy="409929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/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" name="Freeform 16"/>
          <p:cNvSpPr>
            <a:spLocks noChangeArrowheads="1"/>
          </p:cNvSpPr>
          <p:nvPr/>
        </p:nvSpPr>
        <p:spPr bwMode="auto">
          <a:xfrm>
            <a:off x="1758794" y="2122134"/>
            <a:ext cx="690229" cy="1083845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3" name="Freeform 17"/>
          <p:cNvSpPr>
            <a:spLocks noChangeArrowheads="1"/>
          </p:cNvSpPr>
          <p:nvPr/>
        </p:nvSpPr>
        <p:spPr bwMode="auto">
          <a:xfrm>
            <a:off x="3889273" y="2368015"/>
            <a:ext cx="393220" cy="548369"/>
          </a:xfrm>
          <a:custGeom>
            <a:avLst/>
            <a:gdLst>
              <a:gd name="T0" fmla="*/ 326 w 503"/>
              <a:gd name="T1" fmla="*/ 142 h 703"/>
              <a:gd name="T2" fmla="*/ 168 w 503"/>
              <a:gd name="T3" fmla="*/ 142 h 703"/>
              <a:gd name="T4" fmla="*/ 168 w 503"/>
              <a:gd name="T5" fmla="*/ 134 h 703"/>
              <a:gd name="T6" fmla="*/ 184 w 503"/>
              <a:gd name="T7" fmla="*/ 125 h 703"/>
              <a:gd name="T8" fmla="*/ 310 w 503"/>
              <a:gd name="T9" fmla="*/ 125 h 703"/>
              <a:gd name="T10" fmla="*/ 343 w 503"/>
              <a:gd name="T11" fmla="*/ 0 h 703"/>
              <a:gd name="T12" fmla="*/ 151 w 503"/>
              <a:gd name="T13" fmla="*/ 0 h 703"/>
              <a:gd name="T14" fmla="*/ 176 w 503"/>
              <a:gd name="T15" fmla="*/ 125 h 703"/>
              <a:gd name="T16" fmla="*/ 67 w 503"/>
              <a:gd name="T17" fmla="*/ 67 h 703"/>
              <a:gd name="T18" fmla="*/ 75 w 503"/>
              <a:gd name="T19" fmla="*/ 84 h 703"/>
              <a:gd name="T20" fmla="*/ 168 w 503"/>
              <a:gd name="T21" fmla="*/ 134 h 703"/>
              <a:gd name="T22" fmla="*/ 92 w 503"/>
              <a:gd name="T23" fmla="*/ 134 h 703"/>
              <a:gd name="T24" fmla="*/ 84 w 503"/>
              <a:gd name="T25" fmla="*/ 142 h 703"/>
              <a:gd name="T26" fmla="*/ 126 w 503"/>
              <a:gd name="T27" fmla="*/ 159 h 703"/>
              <a:gd name="T28" fmla="*/ 151 w 503"/>
              <a:gd name="T29" fmla="*/ 151 h 703"/>
              <a:gd name="T30" fmla="*/ 0 w 503"/>
              <a:gd name="T31" fmla="*/ 460 h 703"/>
              <a:gd name="T32" fmla="*/ 251 w 503"/>
              <a:gd name="T33" fmla="*/ 702 h 703"/>
              <a:gd name="T34" fmla="*/ 502 w 503"/>
              <a:gd name="T35" fmla="*/ 452 h 703"/>
              <a:gd name="T36" fmla="*/ 326 w 503"/>
              <a:gd name="T37" fmla="*/ 142 h 703"/>
              <a:gd name="T38" fmla="*/ 318 w 503"/>
              <a:gd name="T39" fmla="*/ 535 h 703"/>
              <a:gd name="T40" fmla="*/ 276 w 503"/>
              <a:gd name="T41" fmla="*/ 560 h 703"/>
              <a:gd name="T42" fmla="*/ 276 w 503"/>
              <a:gd name="T43" fmla="*/ 602 h 703"/>
              <a:gd name="T44" fmla="*/ 234 w 503"/>
              <a:gd name="T45" fmla="*/ 602 h 703"/>
              <a:gd name="T46" fmla="*/ 226 w 503"/>
              <a:gd name="T47" fmla="*/ 560 h 703"/>
              <a:gd name="T48" fmla="*/ 176 w 503"/>
              <a:gd name="T49" fmla="*/ 535 h 703"/>
              <a:gd name="T50" fmla="*/ 151 w 503"/>
              <a:gd name="T51" fmla="*/ 485 h 703"/>
              <a:gd name="T52" fmla="*/ 151 w 503"/>
              <a:gd name="T53" fmla="*/ 468 h 703"/>
              <a:gd name="T54" fmla="*/ 193 w 503"/>
              <a:gd name="T55" fmla="*/ 468 h 703"/>
              <a:gd name="T56" fmla="*/ 193 w 503"/>
              <a:gd name="T57" fmla="*/ 476 h 703"/>
              <a:gd name="T58" fmla="*/ 209 w 503"/>
              <a:gd name="T59" fmla="*/ 510 h 703"/>
              <a:gd name="T60" fmla="*/ 251 w 503"/>
              <a:gd name="T61" fmla="*/ 527 h 703"/>
              <a:gd name="T62" fmla="*/ 293 w 503"/>
              <a:gd name="T63" fmla="*/ 510 h 703"/>
              <a:gd name="T64" fmla="*/ 310 w 503"/>
              <a:gd name="T65" fmla="*/ 476 h 703"/>
              <a:gd name="T66" fmla="*/ 293 w 503"/>
              <a:gd name="T67" fmla="*/ 443 h 703"/>
              <a:gd name="T68" fmla="*/ 243 w 503"/>
              <a:gd name="T69" fmla="*/ 426 h 703"/>
              <a:gd name="T70" fmla="*/ 184 w 503"/>
              <a:gd name="T71" fmla="*/ 393 h 703"/>
              <a:gd name="T72" fmla="*/ 159 w 503"/>
              <a:gd name="T73" fmla="*/ 351 h 703"/>
              <a:gd name="T74" fmla="*/ 184 w 503"/>
              <a:gd name="T75" fmla="*/ 293 h 703"/>
              <a:gd name="T76" fmla="*/ 226 w 503"/>
              <a:gd name="T77" fmla="*/ 276 h 703"/>
              <a:gd name="T78" fmla="*/ 226 w 503"/>
              <a:gd name="T79" fmla="*/ 234 h 703"/>
              <a:gd name="T80" fmla="*/ 268 w 503"/>
              <a:gd name="T81" fmla="*/ 234 h 703"/>
              <a:gd name="T82" fmla="*/ 268 w 503"/>
              <a:gd name="T83" fmla="*/ 267 h 703"/>
              <a:gd name="T84" fmla="*/ 318 w 503"/>
              <a:gd name="T85" fmla="*/ 293 h 703"/>
              <a:gd name="T86" fmla="*/ 343 w 503"/>
              <a:gd name="T87" fmla="*/ 351 h 703"/>
              <a:gd name="T88" fmla="*/ 301 w 503"/>
              <a:gd name="T89" fmla="*/ 351 h 703"/>
              <a:gd name="T90" fmla="*/ 284 w 503"/>
              <a:gd name="T91" fmla="*/ 318 h 703"/>
              <a:gd name="T92" fmla="*/ 251 w 503"/>
              <a:gd name="T93" fmla="*/ 301 h 703"/>
              <a:gd name="T94" fmla="*/ 218 w 503"/>
              <a:gd name="T95" fmla="*/ 318 h 703"/>
              <a:gd name="T96" fmla="*/ 201 w 503"/>
              <a:gd name="T97" fmla="*/ 343 h 703"/>
              <a:gd name="T98" fmla="*/ 218 w 503"/>
              <a:gd name="T99" fmla="*/ 376 h 703"/>
              <a:gd name="T100" fmla="*/ 260 w 503"/>
              <a:gd name="T101" fmla="*/ 393 h 703"/>
              <a:gd name="T102" fmla="*/ 326 w 503"/>
              <a:gd name="T103" fmla="*/ 426 h 703"/>
              <a:gd name="T104" fmla="*/ 351 w 503"/>
              <a:gd name="T105" fmla="*/ 476 h 703"/>
              <a:gd name="T106" fmla="*/ 318 w 503"/>
              <a:gd name="T107" fmla="*/ 535 h 703"/>
              <a:gd name="T108" fmla="*/ 318 w 503"/>
              <a:gd name="T109" fmla="*/ 535 h 703"/>
              <a:gd name="T110" fmla="*/ 318 w 503"/>
              <a:gd name="T111" fmla="*/ 535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3" h="703">
                <a:moveTo>
                  <a:pt x="326" y="142"/>
                </a:moveTo>
                <a:cubicBezTo>
                  <a:pt x="168" y="142"/>
                  <a:pt x="168" y="142"/>
                  <a:pt x="168" y="142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84" y="125"/>
                  <a:pt x="184" y="125"/>
                  <a:pt x="184" y="125"/>
                </a:cubicBezTo>
                <a:cubicBezTo>
                  <a:pt x="310" y="125"/>
                  <a:pt x="310" y="125"/>
                  <a:pt x="310" y="125"/>
                </a:cubicBezTo>
                <a:cubicBezTo>
                  <a:pt x="343" y="0"/>
                  <a:pt x="343" y="0"/>
                  <a:pt x="343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59" y="100"/>
                  <a:pt x="109" y="50"/>
                  <a:pt x="67" y="67"/>
                </a:cubicBezTo>
                <a:cubicBezTo>
                  <a:pt x="75" y="84"/>
                  <a:pt x="75" y="84"/>
                  <a:pt x="75" y="84"/>
                </a:cubicBezTo>
                <a:cubicBezTo>
                  <a:pt x="109" y="67"/>
                  <a:pt x="159" y="117"/>
                  <a:pt x="168" y="134"/>
                </a:cubicBezTo>
                <a:cubicBezTo>
                  <a:pt x="142" y="142"/>
                  <a:pt x="109" y="151"/>
                  <a:pt x="92" y="134"/>
                </a:cubicBezTo>
                <a:cubicBezTo>
                  <a:pt x="84" y="142"/>
                  <a:pt x="84" y="142"/>
                  <a:pt x="84" y="142"/>
                </a:cubicBezTo>
                <a:cubicBezTo>
                  <a:pt x="92" y="151"/>
                  <a:pt x="109" y="159"/>
                  <a:pt x="126" y="159"/>
                </a:cubicBezTo>
                <a:cubicBezTo>
                  <a:pt x="134" y="159"/>
                  <a:pt x="142" y="159"/>
                  <a:pt x="151" y="151"/>
                </a:cubicBezTo>
                <a:cubicBezTo>
                  <a:pt x="67" y="217"/>
                  <a:pt x="0" y="351"/>
                  <a:pt x="0" y="460"/>
                </a:cubicBezTo>
                <a:cubicBezTo>
                  <a:pt x="0" y="594"/>
                  <a:pt x="117" y="702"/>
                  <a:pt x="251" y="702"/>
                </a:cubicBezTo>
                <a:cubicBezTo>
                  <a:pt x="393" y="702"/>
                  <a:pt x="502" y="594"/>
                  <a:pt x="502" y="452"/>
                </a:cubicBezTo>
                <a:cubicBezTo>
                  <a:pt x="502" y="343"/>
                  <a:pt x="427" y="192"/>
                  <a:pt x="326" y="142"/>
                </a:cubicBezTo>
                <a:close/>
                <a:moveTo>
                  <a:pt x="318" y="535"/>
                </a:moveTo>
                <a:cubicBezTo>
                  <a:pt x="310" y="552"/>
                  <a:pt x="293" y="552"/>
                  <a:pt x="276" y="560"/>
                </a:cubicBezTo>
                <a:cubicBezTo>
                  <a:pt x="276" y="602"/>
                  <a:pt x="276" y="602"/>
                  <a:pt x="276" y="602"/>
                </a:cubicBezTo>
                <a:cubicBezTo>
                  <a:pt x="234" y="602"/>
                  <a:pt x="234" y="602"/>
                  <a:pt x="234" y="602"/>
                </a:cubicBezTo>
                <a:cubicBezTo>
                  <a:pt x="226" y="560"/>
                  <a:pt x="226" y="560"/>
                  <a:pt x="226" y="560"/>
                </a:cubicBezTo>
                <a:cubicBezTo>
                  <a:pt x="209" y="560"/>
                  <a:pt x="193" y="552"/>
                  <a:pt x="176" y="535"/>
                </a:cubicBezTo>
                <a:cubicBezTo>
                  <a:pt x="159" y="518"/>
                  <a:pt x="151" y="502"/>
                  <a:pt x="151" y="485"/>
                </a:cubicBezTo>
                <a:cubicBezTo>
                  <a:pt x="151" y="468"/>
                  <a:pt x="151" y="468"/>
                  <a:pt x="151" y="468"/>
                </a:cubicBezTo>
                <a:cubicBezTo>
                  <a:pt x="193" y="468"/>
                  <a:pt x="193" y="468"/>
                  <a:pt x="193" y="468"/>
                </a:cubicBezTo>
                <a:cubicBezTo>
                  <a:pt x="193" y="476"/>
                  <a:pt x="193" y="476"/>
                  <a:pt x="193" y="476"/>
                </a:cubicBezTo>
                <a:cubicBezTo>
                  <a:pt x="193" y="493"/>
                  <a:pt x="201" y="502"/>
                  <a:pt x="209" y="510"/>
                </a:cubicBezTo>
                <a:cubicBezTo>
                  <a:pt x="218" y="518"/>
                  <a:pt x="234" y="527"/>
                  <a:pt x="251" y="527"/>
                </a:cubicBezTo>
                <a:cubicBezTo>
                  <a:pt x="268" y="527"/>
                  <a:pt x="284" y="518"/>
                  <a:pt x="293" y="510"/>
                </a:cubicBezTo>
                <a:cubicBezTo>
                  <a:pt x="301" y="502"/>
                  <a:pt x="310" y="493"/>
                  <a:pt x="310" y="476"/>
                </a:cubicBezTo>
                <a:cubicBezTo>
                  <a:pt x="310" y="460"/>
                  <a:pt x="301" y="452"/>
                  <a:pt x="293" y="443"/>
                </a:cubicBezTo>
                <a:cubicBezTo>
                  <a:pt x="284" y="435"/>
                  <a:pt x="268" y="426"/>
                  <a:pt x="243" y="426"/>
                </a:cubicBezTo>
                <a:cubicBezTo>
                  <a:pt x="218" y="418"/>
                  <a:pt x="193" y="410"/>
                  <a:pt x="184" y="393"/>
                </a:cubicBezTo>
                <a:cubicBezTo>
                  <a:pt x="168" y="385"/>
                  <a:pt x="159" y="368"/>
                  <a:pt x="159" y="351"/>
                </a:cubicBezTo>
                <a:cubicBezTo>
                  <a:pt x="159" y="326"/>
                  <a:pt x="168" y="309"/>
                  <a:pt x="184" y="293"/>
                </a:cubicBezTo>
                <a:cubicBezTo>
                  <a:pt x="201" y="284"/>
                  <a:pt x="209" y="276"/>
                  <a:pt x="226" y="276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68" y="267"/>
                  <a:pt x="268" y="267"/>
                  <a:pt x="268" y="267"/>
                </a:cubicBezTo>
                <a:cubicBezTo>
                  <a:pt x="293" y="276"/>
                  <a:pt x="310" y="276"/>
                  <a:pt x="318" y="293"/>
                </a:cubicBezTo>
                <a:cubicBezTo>
                  <a:pt x="335" y="301"/>
                  <a:pt x="343" y="326"/>
                  <a:pt x="343" y="351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01" y="334"/>
                  <a:pt x="293" y="326"/>
                  <a:pt x="284" y="318"/>
                </a:cubicBezTo>
                <a:cubicBezTo>
                  <a:pt x="284" y="309"/>
                  <a:pt x="268" y="301"/>
                  <a:pt x="251" y="301"/>
                </a:cubicBezTo>
                <a:cubicBezTo>
                  <a:pt x="234" y="301"/>
                  <a:pt x="226" y="309"/>
                  <a:pt x="218" y="318"/>
                </a:cubicBezTo>
                <a:cubicBezTo>
                  <a:pt x="209" y="326"/>
                  <a:pt x="201" y="334"/>
                  <a:pt x="201" y="343"/>
                </a:cubicBezTo>
                <a:cubicBezTo>
                  <a:pt x="201" y="360"/>
                  <a:pt x="209" y="368"/>
                  <a:pt x="218" y="376"/>
                </a:cubicBezTo>
                <a:cubicBezTo>
                  <a:pt x="226" y="385"/>
                  <a:pt x="234" y="385"/>
                  <a:pt x="260" y="393"/>
                </a:cubicBezTo>
                <a:cubicBezTo>
                  <a:pt x="284" y="401"/>
                  <a:pt x="310" y="410"/>
                  <a:pt x="326" y="426"/>
                </a:cubicBezTo>
                <a:cubicBezTo>
                  <a:pt x="343" y="435"/>
                  <a:pt x="351" y="452"/>
                  <a:pt x="351" y="476"/>
                </a:cubicBezTo>
                <a:cubicBezTo>
                  <a:pt x="351" y="502"/>
                  <a:pt x="343" y="518"/>
                  <a:pt x="318" y="535"/>
                </a:cubicBezTo>
                <a:close/>
                <a:moveTo>
                  <a:pt x="318" y="535"/>
                </a:moveTo>
                <a:lnTo>
                  <a:pt x="318" y="5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4" name="Freeform 109"/>
          <p:cNvSpPr>
            <a:spLocks noChangeArrowheads="1"/>
          </p:cNvSpPr>
          <p:nvPr/>
        </p:nvSpPr>
        <p:spPr bwMode="auto">
          <a:xfrm>
            <a:off x="5543224" y="2118222"/>
            <a:ext cx="1066241" cy="1066103"/>
          </a:xfrm>
          <a:custGeom>
            <a:avLst/>
            <a:gdLst>
              <a:gd name="T0" fmla="*/ 552 w 1105"/>
              <a:gd name="T1" fmla="*/ 0 h 1105"/>
              <a:gd name="T2" fmla="*/ 0 w 1105"/>
              <a:gd name="T3" fmla="*/ 552 h 1105"/>
              <a:gd name="T4" fmla="*/ 552 w 1105"/>
              <a:gd name="T5" fmla="*/ 1104 h 1105"/>
              <a:gd name="T6" fmla="*/ 1104 w 1105"/>
              <a:gd name="T7" fmla="*/ 552 h 1105"/>
              <a:gd name="T8" fmla="*/ 552 w 1105"/>
              <a:gd name="T9" fmla="*/ 0 h 1105"/>
              <a:gd name="T10" fmla="*/ 552 w 1105"/>
              <a:gd name="T11" fmla="*/ 1012 h 1105"/>
              <a:gd name="T12" fmla="*/ 84 w 1105"/>
              <a:gd name="T13" fmla="*/ 552 h 1105"/>
              <a:gd name="T14" fmla="*/ 552 w 1105"/>
              <a:gd name="T15" fmla="*/ 84 h 1105"/>
              <a:gd name="T16" fmla="*/ 1012 w 1105"/>
              <a:gd name="T17" fmla="*/ 552 h 1105"/>
              <a:gd name="T18" fmla="*/ 552 w 1105"/>
              <a:gd name="T19" fmla="*/ 1012 h 1105"/>
              <a:gd name="T20" fmla="*/ 836 w 1105"/>
              <a:gd name="T21" fmla="*/ 410 h 1105"/>
              <a:gd name="T22" fmla="*/ 828 w 1105"/>
              <a:gd name="T23" fmla="*/ 452 h 1105"/>
              <a:gd name="T24" fmla="*/ 560 w 1105"/>
              <a:gd name="T25" fmla="*/ 636 h 1105"/>
              <a:gd name="T26" fmla="*/ 544 w 1105"/>
              <a:gd name="T27" fmla="*/ 636 h 1105"/>
              <a:gd name="T28" fmla="*/ 527 w 1105"/>
              <a:gd name="T29" fmla="*/ 636 h 1105"/>
              <a:gd name="T30" fmla="*/ 518 w 1105"/>
              <a:gd name="T31" fmla="*/ 611 h 1105"/>
              <a:gd name="T32" fmla="*/ 518 w 1105"/>
              <a:gd name="T33" fmla="*/ 218 h 1105"/>
              <a:gd name="T34" fmla="*/ 544 w 1105"/>
              <a:gd name="T35" fmla="*/ 184 h 1105"/>
              <a:gd name="T36" fmla="*/ 577 w 1105"/>
              <a:gd name="T37" fmla="*/ 218 h 1105"/>
              <a:gd name="T38" fmla="*/ 577 w 1105"/>
              <a:gd name="T39" fmla="*/ 552 h 1105"/>
              <a:gd name="T40" fmla="*/ 795 w 1105"/>
              <a:gd name="T41" fmla="*/ 402 h 1105"/>
              <a:gd name="T42" fmla="*/ 836 w 1105"/>
              <a:gd name="T43" fmla="*/ 410 h 1105"/>
              <a:gd name="T44" fmla="*/ 836 w 1105"/>
              <a:gd name="T45" fmla="*/ 410 h 1105"/>
              <a:gd name="T46" fmla="*/ 836 w 1105"/>
              <a:gd name="T47" fmla="*/ 410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05" h="1105">
                <a:moveTo>
                  <a:pt x="552" y="0"/>
                </a:moveTo>
                <a:cubicBezTo>
                  <a:pt x="243" y="0"/>
                  <a:pt x="0" y="243"/>
                  <a:pt x="0" y="552"/>
                </a:cubicBezTo>
                <a:cubicBezTo>
                  <a:pt x="0" y="853"/>
                  <a:pt x="243" y="1104"/>
                  <a:pt x="552" y="1104"/>
                </a:cubicBezTo>
                <a:cubicBezTo>
                  <a:pt x="853" y="1104"/>
                  <a:pt x="1104" y="853"/>
                  <a:pt x="1104" y="552"/>
                </a:cubicBezTo>
                <a:cubicBezTo>
                  <a:pt x="1104" y="243"/>
                  <a:pt x="853" y="0"/>
                  <a:pt x="552" y="0"/>
                </a:cubicBezTo>
                <a:close/>
                <a:moveTo>
                  <a:pt x="552" y="1012"/>
                </a:moveTo>
                <a:cubicBezTo>
                  <a:pt x="293" y="1012"/>
                  <a:pt x="84" y="803"/>
                  <a:pt x="84" y="552"/>
                </a:cubicBezTo>
                <a:cubicBezTo>
                  <a:pt x="84" y="293"/>
                  <a:pt x="293" y="84"/>
                  <a:pt x="552" y="84"/>
                </a:cubicBezTo>
                <a:cubicBezTo>
                  <a:pt x="803" y="84"/>
                  <a:pt x="1012" y="293"/>
                  <a:pt x="1012" y="552"/>
                </a:cubicBezTo>
                <a:cubicBezTo>
                  <a:pt x="1012" y="803"/>
                  <a:pt x="803" y="1012"/>
                  <a:pt x="552" y="1012"/>
                </a:cubicBezTo>
                <a:close/>
                <a:moveTo>
                  <a:pt x="836" y="410"/>
                </a:moveTo>
                <a:cubicBezTo>
                  <a:pt x="845" y="419"/>
                  <a:pt x="845" y="435"/>
                  <a:pt x="828" y="452"/>
                </a:cubicBezTo>
                <a:cubicBezTo>
                  <a:pt x="560" y="636"/>
                  <a:pt x="560" y="636"/>
                  <a:pt x="560" y="636"/>
                </a:cubicBezTo>
                <a:cubicBezTo>
                  <a:pt x="552" y="636"/>
                  <a:pt x="552" y="636"/>
                  <a:pt x="544" y="636"/>
                </a:cubicBezTo>
                <a:cubicBezTo>
                  <a:pt x="544" y="636"/>
                  <a:pt x="535" y="636"/>
                  <a:pt x="527" y="636"/>
                </a:cubicBezTo>
                <a:cubicBezTo>
                  <a:pt x="518" y="628"/>
                  <a:pt x="518" y="619"/>
                  <a:pt x="518" y="611"/>
                </a:cubicBezTo>
                <a:cubicBezTo>
                  <a:pt x="518" y="218"/>
                  <a:pt x="518" y="218"/>
                  <a:pt x="518" y="218"/>
                </a:cubicBezTo>
                <a:cubicBezTo>
                  <a:pt x="518" y="201"/>
                  <a:pt x="527" y="184"/>
                  <a:pt x="544" y="184"/>
                </a:cubicBezTo>
                <a:cubicBezTo>
                  <a:pt x="560" y="184"/>
                  <a:pt x="577" y="201"/>
                  <a:pt x="577" y="218"/>
                </a:cubicBezTo>
                <a:cubicBezTo>
                  <a:pt x="577" y="552"/>
                  <a:pt x="577" y="552"/>
                  <a:pt x="577" y="552"/>
                </a:cubicBezTo>
                <a:cubicBezTo>
                  <a:pt x="795" y="402"/>
                  <a:pt x="795" y="402"/>
                  <a:pt x="795" y="402"/>
                </a:cubicBezTo>
                <a:cubicBezTo>
                  <a:pt x="811" y="393"/>
                  <a:pt x="828" y="393"/>
                  <a:pt x="836" y="410"/>
                </a:cubicBezTo>
                <a:close/>
                <a:moveTo>
                  <a:pt x="836" y="410"/>
                </a:moveTo>
                <a:lnTo>
                  <a:pt x="836" y="4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5" name="Freeform 260"/>
          <p:cNvSpPr>
            <a:spLocks noChangeArrowheads="1"/>
          </p:cNvSpPr>
          <p:nvPr/>
        </p:nvSpPr>
        <p:spPr bwMode="auto">
          <a:xfrm>
            <a:off x="9685058" y="2036808"/>
            <a:ext cx="923291" cy="1230897"/>
          </a:xfrm>
          <a:custGeom>
            <a:avLst/>
            <a:gdLst>
              <a:gd name="T0" fmla="*/ 594 w 595"/>
              <a:gd name="T1" fmla="*/ 242 h 795"/>
              <a:gd name="T2" fmla="*/ 577 w 595"/>
              <a:gd name="T3" fmla="*/ 259 h 795"/>
              <a:gd name="T4" fmla="*/ 218 w 595"/>
              <a:gd name="T5" fmla="*/ 409 h 795"/>
              <a:gd name="T6" fmla="*/ 209 w 595"/>
              <a:gd name="T7" fmla="*/ 409 h 795"/>
              <a:gd name="T8" fmla="*/ 201 w 595"/>
              <a:gd name="T9" fmla="*/ 401 h 795"/>
              <a:gd name="T10" fmla="*/ 193 w 595"/>
              <a:gd name="T11" fmla="*/ 384 h 795"/>
              <a:gd name="T12" fmla="*/ 193 w 595"/>
              <a:gd name="T13" fmla="*/ 117 h 795"/>
              <a:gd name="T14" fmla="*/ 201 w 595"/>
              <a:gd name="T15" fmla="*/ 100 h 795"/>
              <a:gd name="T16" fmla="*/ 218 w 595"/>
              <a:gd name="T17" fmla="*/ 100 h 795"/>
              <a:gd name="T18" fmla="*/ 577 w 595"/>
              <a:gd name="T19" fmla="*/ 217 h 795"/>
              <a:gd name="T20" fmla="*/ 594 w 595"/>
              <a:gd name="T21" fmla="*/ 242 h 795"/>
              <a:gd name="T22" fmla="*/ 251 w 595"/>
              <a:gd name="T23" fmla="*/ 719 h 795"/>
              <a:gd name="T24" fmla="*/ 126 w 595"/>
              <a:gd name="T25" fmla="*/ 794 h 795"/>
              <a:gd name="T26" fmla="*/ 0 w 595"/>
              <a:gd name="T27" fmla="*/ 719 h 795"/>
              <a:gd name="T28" fmla="*/ 92 w 595"/>
              <a:gd name="T29" fmla="*/ 652 h 795"/>
              <a:gd name="T30" fmla="*/ 92 w 595"/>
              <a:gd name="T31" fmla="*/ 92 h 795"/>
              <a:gd name="T32" fmla="*/ 101 w 595"/>
              <a:gd name="T33" fmla="*/ 83 h 795"/>
              <a:gd name="T34" fmla="*/ 75 w 595"/>
              <a:gd name="T35" fmla="*/ 42 h 795"/>
              <a:gd name="T36" fmla="*/ 126 w 595"/>
              <a:gd name="T37" fmla="*/ 0 h 795"/>
              <a:gd name="T38" fmla="*/ 142 w 595"/>
              <a:gd name="T39" fmla="*/ 0 h 795"/>
              <a:gd name="T40" fmla="*/ 193 w 595"/>
              <a:gd name="T41" fmla="*/ 42 h 795"/>
              <a:gd name="T42" fmla="*/ 159 w 595"/>
              <a:gd name="T43" fmla="*/ 92 h 795"/>
              <a:gd name="T44" fmla="*/ 159 w 595"/>
              <a:gd name="T45" fmla="*/ 652 h 795"/>
              <a:gd name="T46" fmla="*/ 251 w 595"/>
              <a:gd name="T47" fmla="*/ 719 h 795"/>
              <a:gd name="T48" fmla="*/ 226 w 595"/>
              <a:gd name="T49" fmla="*/ 719 h 795"/>
              <a:gd name="T50" fmla="*/ 159 w 595"/>
              <a:gd name="T51" fmla="*/ 677 h 795"/>
              <a:gd name="T52" fmla="*/ 159 w 595"/>
              <a:gd name="T53" fmla="*/ 719 h 795"/>
              <a:gd name="T54" fmla="*/ 126 w 595"/>
              <a:gd name="T55" fmla="*/ 752 h 795"/>
              <a:gd name="T56" fmla="*/ 92 w 595"/>
              <a:gd name="T57" fmla="*/ 719 h 795"/>
              <a:gd name="T58" fmla="*/ 92 w 595"/>
              <a:gd name="T59" fmla="*/ 677 h 795"/>
              <a:gd name="T60" fmla="*/ 25 w 595"/>
              <a:gd name="T61" fmla="*/ 719 h 795"/>
              <a:gd name="T62" fmla="*/ 126 w 595"/>
              <a:gd name="T63" fmla="*/ 777 h 795"/>
              <a:gd name="T64" fmla="*/ 226 w 595"/>
              <a:gd name="T65" fmla="*/ 719 h 795"/>
              <a:gd name="T66" fmla="*/ 226 w 595"/>
              <a:gd name="T67" fmla="*/ 719 h 795"/>
              <a:gd name="T68" fmla="*/ 226 w 595"/>
              <a:gd name="T69" fmla="*/ 719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5" h="795">
                <a:moveTo>
                  <a:pt x="594" y="242"/>
                </a:moveTo>
                <a:cubicBezTo>
                  <a:pt x="594" y="251"/>
                  <a:pt x="586" y="259"/>
                  <a:pt x="577" y="259"/>
                </a:cubicBezTo>
                <a:cubicBezTo>
                  <a:pt x="218" y="409"/>
                  <a:pt x="218" y="409"/>
                  <a:pt x="218" y="409"/>
                </a:cubicBezTo>
                <a:lnTo>
                  <a:pt x="209" y="409"/>
                </a:lnTo>
                <a:cubicBezTo>
                  <a:pt x="209" y="409"/>
                  <a:pt x="201" y="409"/>
                  <a:pt x="201" y="401"/>
                </a:cubicBezTo>
                <a:cubicBezTo>
                  <a:pt x="193" y="401"/>
                  <a:pt x="193" y="393"/>
                  <a:pt x="193" y="384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3" y="108"/>
                  <a:pt x="193" y="108"/>
                  <a:pt x="201" y="100"/>
                </a:cubicBezTo>
                <a:cubicBezTo>
                  <a:pt x="201" y="100"/>
                  <a:pt x="209" y="100"/>
                  <a:pt x="218" y="100"/>
                </a:cubicBezTo>
                <a:cubicBezTo>
                  <a:pt x="577" y="217"/>
                  <a:pt x="577" y="217"/>
                  <a:pt x="577" y="217"/>
                </a:cubicBezTo>
                <a:cubicBezTo>
                  <a:pt x="586" y="225"/>
                  <a:pt x="594" y="234"/>
                  <a:pt x="594" y="242"/>
                </a:cubicBezTo>
                <a:close/>
                <a:moveTo>
                  <a:pt x="251" y="719"/>
                </a:moveTo>
                <a:cubicBezTo>
                  <a:pt x="251" y="760"/>
                  <a:pt x="193" y="794"/>
                  <a:pt x="126" y="794"/>
                </a:cubicBezTo>
                <a:cubicBezTo>
                  <a:pt x="59" y="794"/>
                  <a:pt x="0" y="760"/>
                  <a:pt x="0" y="719"/>
                </a:cubicBezTo>
                <a:cubicBezTo>
                  <a:pt x="0" y="685"/>
                  <a:pt x="42" y="660"/>
                  <a:pt x="92" y="652"/>
                </a:cubicBezTo>
                <a:cubicBezTo>
                  <a:pt x="92" y="92"/>
                  <a:pt x="92" y="92"/>
                  <a:pt x="92" y="92"/>
                </a:cubicBezTo>
                <a:lnTo>
                  <a:pt x="101" y="83"/>
                </a:lnTo>
                <a:cubicBezTo>
                  <a:pt x="84" y="75"/>
                  <a:pt x="75" y="67"/>
                  <a:pt x="75" y="42"/>
                </a:cubicBezTo>
                <a:cubicBezTo>
                  <a:pt x="75" y="16"/>
                  <a:pt x="92" y="0"/>
                  <a:pt x="12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68" y="0"/>
                  <a:pt x="193" y="16"/>
                  <a:pt x="193" y="42"/>
                </a:cubicBezTo>
                <a:cubicBezTo>
                  <a:pt x="193" y="67"/>
                  <a:pt x="176" y="83"/>
                  <a:pt x="159" y="92"/>
                </a:cubicBezTo>
                <a:cubicBezTo>
                  <a:pt x="159" y="652"/>
                  <a:pt x="159" y="652"/>
                  <a:pt x="159" y="652"/>
                </a:cubicBezTo>
                <a:cubicBezTo>
                  <a:pt x="209" y="660"/>
                  <a:pt x="251" y="685"/>
                  <a:pt x="251" y="719"/>
                </a:cubicBezTo>
                <a:close/>
                <a:moveTo>
                  <a:pt x="226" y="719"/>
                </a:moveTo>
                <a:cubicBezTo>
                  <a:pt x="226" y="702"/>
                  <a:pt x="201" y="677"/>
                  <a:pt x="159" y="677"/>
                </a:cubicBezTo>
                <a:cubicBezTo>
                  <a:pt x="159" y="719"/>
                  <a:pt x="159" y="719"/>
                  <a:pt x="159" y="719"/>
                </a:cubicBezTo>
                <a:cubicBezTo>
                  <a:pt x="159" y="736"/>
                  <a:pt x="142" y="752"/>
                  <a:pt x="126" y="752"/>
                </a:cubicBezTo>
                <a:cubicBezTo>
                  <a:pt x="109" y="752"/>
                  <a:pt x="92" y="736"/>
                  <a:pt x="92" y="719"/>
                </a:cubicBezTo>
                <a:cubicBezTo>
                  <a:pt x="92" y="677"/>
                  <a:pt x="92" y="677"/>
                  <a:pt x="92" y="677"/>
                </a:cubicBezTo>
                <a:cubicBezTo>
                  <a:pt x="59" y="677"/>
                  <a:pt x="25" y="702"/>
                  <a:pt x="25" y="719"/>
                </a:cubicBezTo>
                <a:cubicBezTo>
                  <a:pt x="25" y="752"/>
                  <a:pt x="75" y="777"/>
                  <a:pt x="126" y="777"/>
                </a:cubicBezTo>
                <a:cubicBezTo>
                  <a:pt x="184" y="777"/>
                  <a:pt x="226" y="752"/>
                  <a:pt x="226" y="719"/>
                </a:cubicBezTo>
                <a:close/>
                <a:moveTo>
                  <a:pt x="226" y="719"/>
                </a:moveTo>
                <a:lnTo>
                  <a:pt x="226" y="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7" name="Title 20"/>
          <p:cNvSpPr txBox="1">
            <a:spLocks/>
          </p:cNvSpPr>
          <p:nvPr/>
        </p:nvSpPr>
        <p:spPr>
          <a:xfrm>
            <a:off x="1029440" y="4943030"/>
            <a:ext cx="2194063" cy="1073051"/>
          </a:xfrm>
          <a:prstGeom prst="rect">
            <a:avLst/>
          </a:prstGeom>
        </p:spPr>
        <p:txBody>
          <a:bodyPr vert="horz" wrap="square" lIns="45714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defTabSz="228554">
              <a:lnSpc>
                <a:spcPct val="130000"/>
              </a:lnSpc>
            </a:pPr>
            <a:r>
              <a:rPr lang="zh-CN" altLang="en-US" sz="28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让大众更了解抑郁症</a:t>
            </a:r>
            <a:endParaRPr lang="en-US" sz="28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6827" y="3641236"/>
            <a:ext cx="0" cy="926633"/>
          </a:xfrm>
          <a:prstGeom prst="line">
            <a:avLst/>
          </a:prstGeom>
          <a:ln w="12700" cmpd="sng">
            <a:solidFill>
              <a:srgbClr val="E5E5E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itle 20"/>
          <p:cNvSpPr txBox="1">
            <a:spLocks/>
          </p:cNvSpPr>
          <p:nvPr/>
        </p:nvSpPr>
        <p:spPr>
          <a:xfrm>
            <a:off x="2807956" y="3943716"/>
            <a:ext cx="2357787" cy="761744"/>
          </a:xfrm>
          <a:prstGeom prst="rect">
            <a:avLst/>
          </a:prstGeom>
        </p:spPr>
        <p:txBody>
          <a:bodyPr vert="horz" wrap="square" lIns="45714" tIns="0" rIns="45714" bIns="22857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defTabSz="228554"/>
            <a:r>
              <a:rPr lang="zh-CN" altLang="en-US" sz="24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了解关于抑郁症治疗的咨询</a:t>
            </a:r>
            <a:endParaRPr lang="en-US" sz="24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069803" y="3273531"/>
            <a:ext cx="0" cy="539907"/>
          </a:xfrm>
          <a:prstGeom prst="line">
            <a:avLst/>
          </a:prstGeom>
          <a:ln w="12700" cmpd="sng">
            <a:solidFill>
              <a:srgbClr val="E5E5E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6087448" y="3641236"/>
            <a:ext cx="8552" cy="1540364"/>
          </a:xfrm>
          <a:prstGeom prst="line">
            <a:avLst/>
          </a:prstGeom>
          <a:ln w="12700" cmpd="sng">
            <a:solidFill>
              <a:srgbClr val="E5E5E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053918" y="3273531"/>
            <a:ext cx="0" cy="539907"/>
          </a:xfrm>
          <a:prstGeom prst="line">
            <a:avLst/>
          </a:prstGeom>
          <a:ln w="12700" cmpd="sng">
            <a:solidFill>
              <a:srgbClr val="E5E5E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itle 20"/>
          <p:cNvSpPr txBox="1">
            <a:spLocks/>
          </p:cNvSpPr>
          <p:nvPr/>
        </p:nvSpPr>
        <p:spPr>
          <a:xfrm>
            <a:off x="9036094" y="5037127"/>
            <a:ext cx="2343159" cy="884855"/>
          </a:xfrm>
          <a:prstGeom prst="rect">
            <a:avLst/>
          </a:prstGeom>
        </p:spPr>
        <p:txBody>
          <a:bodyPr vert="horz" wrap="square" lIns="45714" tIns="0" rIns="45714" bIns="22857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defTabSz="228554"/>
            <a:r>
              <a:rPr lang="zh-CN" altLang="en-US" sz="28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让人们更理解抑郁症患者</a:t>
            </a:r>
            <a:endParaRPr lang="en-US" sz="28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9999906" y="3641236"/>
            <a:ext cx="0" cy="926633"/>
          </a:xfrm>
          <a:prstGeom prst="line">
            <a:avLst/>
          </a:prstGeom>
          <a:ln w="12700" cmpd="sng">
            <a:solidFill>
              <a:srgbClr val="E5E5E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4698"/>
          <p:cNvGrpSpPr>
            <a:grpSpLocks/>
          </p:cNvGrpSpPr>
          <p:nvPr/>
        </p:nvGrpSpPr>
        <p:grpSpPr bwMode="auto">
          <a:xfrm>
            <a:off x="7759816" y="2397716"/>
            <a:ext cx="527049" cy="516399"/>
            <a:chOff x="5427663" y="4046537"/>
            <a:chExt cx="395287" cy="387350"/>
          </a:xfrm>
          <a:solidFill>
            <a:schemeClr val="bg1"/>
          </a:solidFill>
        </p:grpSpPr>
        <p:sp>
          <p:nvSpPr>
            <p:cNvPr id="105" name="Freeform 418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  <a:gd name="T46" fmla="*/ 301 w 520"/>
                <a:gd name="T47" fmla="*/ 75 h 511"/>
                <a:gd name="T48" fmla="*/ 301 w 520"/>
                <a:gd name="T49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  <a:close/>
                  <a:moveTo>
                    <a:pt x="301" y="75"/>
                  </a:moveTo>
                  <a:lnTo>
                    <a:pt x="301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06" name="Freeform 419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07" name="Freeform 420"/>
            <p:cNvSpPr>
              <a:spLocks noChangeArrowheads="1"/>
            </p:cNvSpPr>
            <p:nvPr/>
          </p:nvSpPr>
          <p:spPr bwMode="auto">
            <a:xfrm>
              <a:off x="5743575" y="40735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08" name="Freeform 421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  <a:gd name="T54" fmla="*/ 451 w 569"/>
                <a:gd name="T55" fmla="*/ 158 h 569"/>
                <a:gd name="T56" fmla="*/ 451 w 569"/>
                <a:gd name="T57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  <a:close/>
                  <a:moveTo>
                    <a:pt x="451" y="158"/>
                  </a:moveTo>
                  <a:lnTo>
                    <a:pt x="451" y="1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09" name="Freeform 422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0" name="Freeform 423"/>
            <p:cNvSpPr>
              <a:spLocks noChangeArrowheads="1"/>
            </p:cNvSpPr>
            <p:nvPr/>
          </p:nvSpPr>
          <p:spPr bwMode="auto">
            <a:xfrm>
              <a:off x="5591175" y="4286249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1" name="Freeform 424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167 w 870"/>
                <a:gd name="T3" fmla="*/ 0 h 887"/>
                <a:gd name="T4" fmla="*/ 0 w 870"/>
                <a:gd name="T5" fmla="*/ 167 h 887"/>
                <a:gd name="T6" fmla="*/ 142 w 870"/>
                <a:gd name="T7" fmla="*/ 317 h 887"/>
                <a:gd name="T8" fmla="*/ 594 w 870"/>
                <a:gd name="T9" fmla="*/ 760 h 887"/>
                <a:gd name="T10" fmla="*/ 869 w 870"/>
                <a:gd name="T11" fmla="*/ 886 h 887"/>
                <a:gd name="T12" fmla="*/ 769 w 870"/>
                <a:gd name="T13" fmla="*/ 601 h 887"/>
                <a:gd name="T14" fmla="*/ 318 w 870"/>
                <a:gd name="T15" fmla="*/ 142 h 887"/>
                <a:gd name="T16" fmla="*/ 117 w 870"/>
                <a:gd name="T17" fmla="*/ 225 h 887"/>
                <a:gd name="T18" fmla="*/ 58 w 870"/>
                <a:gd name="T19" fmla="*/ 167 h 887"/>
                <a:gd name="T20" fmla="*/ 167 w 870"/>
                <a:gd name="T21" fmla="*/ 58 h 887"/>
                <a:gd name="T22" fmla="*/ 226 w 870"/>
                <a:gd name="T23" fmla="*/ 116 h 887"/>
                <a:gd name="T24" fmla="*/ 117 w 870"/>
                <a:gd name="T25" fmla="*/ 225 h 887"/>
                <a:gd name="T26" fmla="*/ 769 w 870"/>
                <a:gd name="T27" fmla="*/ 819 h 887"/>
                <a:gd name="T28" fmla="*/ 610 w 870"/>
                <a:gd name="T29" fmla="*/ 744 h 887"/>
                <a:gd name="T30" fmla="*/ 594 w 870"/>
                <a:gd name="T31" fmla="*/ 727 h 887"/>
                <a:gd name="T32" fmla="*/ 677 w 870"/>
                <a:gd name="T33" fmla="*/ 735 h 887"/>
                <a:gd name="T34" fmla="*/ 669 w 870"/>
                <a:gd name="T35" fmla="*/ 668 h 887"/>
                <a:gd name="T36" fmla="*/ 736 w 870"/>
                <a:gd name="T37" fmla="*/ 677 h 887"/>
                <a:gd name="T38" fmla="*/ 736 w 870"/>
                <a:gd name="T39" fmla="*/ 593 h 887"/>
                <a:gd name="T40" fmla="*/ 752 w 870"/>
                <a:gd name="T41" fmla="*/ 610 h 887"/>
                <a:gd name="T42" fmla="*/ 811 w 870"/>
                <a:gd name="T43" fmla="*/ 769 h 887"/>
                <a:gd name="T44" fmla="*/ 769 w 870"/>
                <a:gd name="T45" fmla="*/ 819 h 887"/>
                <a:gd name="T46" fmla="*/ 769 w 870"/>
                <a:gd name="T47" fmla="*/ 819 h 887"/>
                <a:gd name="T48" fmla="*/ 769 w 870"/>
                <a:gd name="T49" fmla="*/ 81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  <a:close/>
                  <a:moveTo>
                    <a:pt x="117" y="225"/>
                  </a:moveTo>
                  <a:lnTo>
                    <a:pt x="58" y="167"/>
                  </a:lnTo>
                  <a:lnTo>
                    <a:pt x="167" y="58"/>
                  </a:lnTo>
                  <a:lnTo>
                    <a:pt x="226" y="116"/>
                  </a:lnTo>
                  <a:lnTo>
                    <a:pt x="117" y="225"/>
                  </a:lnTo>
                  <a:close/>
                  <a:moveTo>
                    <a:pt x="769" y="819"/>
                  </a:moveTo>
                  <a:lnTo>
                    <a:pt x="610" y="744"/>
                  </a:lnTo>
                  <a:lnTo>
                    <a:pt x="594" y="727"/>
                  </a:lnTo>
                  <a:lnTo>
                    <a:pt x="677" y="735"/>
                  </a:lnTo>
                  <a:lnTo>
                    <a:pt x="669" y="668"/>
                  </a:lnTo>
                  <a:lnTo>
                    <a:pt x="736" y="677"/>
                  </a:lnTo>
                  <a:lnTo>
                    <a:pt x="736" y="593"/>
                  </a:lnTo>
                  <a:lnTo>
                    <a:pt x="752" y="610"/>
                  </a:lnTo>
                  <a:lnTo>
                    <a:pt x="811" y="769"/>
                  </a:lnTo>
                  <a:lnTo>
                    <a:pt x="769" y="819"/>
                  </a:lnTo>
                  <a:close/>
                  <a:moveTo>
                    <a:pt x="769" y="819"/>
                  </a:moveTo>
                  <a:lnTo>
                    <a:pt x="769" y="8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2" name="Freeform 425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318 w 870"/>
                <a:gd name="T3" fmla="*/ 142 h 887"/>
                <a:gd name="T4" fmla="*/ 167 w 870"/>
                <a:gd name="T5" fmla="*/ 0 h 887"/>
                <a:gd name="T6" fmla="*/ 0 w 870"/>
                <a:gd name="T7" fmla="*/ 167 h 887"/>
                <a:gd name="T8" fmla="*/ 142 w 870"/>
                <a:gd name="T9" fmla="*/ 317 h 887"/>
                <a:gd name="T10" fmla="*/ 142 w 870"/>
                <a:gd name="T11" fmla="*/ 317 h 887"/>
                <a:gd name="T12" fmla="*/ 594 w 870"/>
                <a:gd name="T13" fmla="*/ 760 h 887"/>
                <a:gd name="T14" fmla="*/ 869 w 870"/>
                <a:gd name="T15" fmla="*/ 886 h 887"/>
                <a:gd name="T16" fmla="*/ 769 w 870"/>
                <a:gd name="T17" fmla="*/ 601 h 887"/>
                <a:gd name="T18" fmla="*/ 318 w 870"/>
                <a:gd name="T19" fmla="*/ 14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318" y="142"/>
                  </a:ln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3" name="Freeform 426"/>
            <p:cNvSpPr>
              <a:spLocks noChangeArrowheads="1"/>
            </p:cNvSpPr>
            <p:nvPr/>
          </p:nvSpPr>
          <p:spPr bwMode="auto">
            <a:xfrm>
              <a:off x="5494338" y="4090987"/>
              <a:ext cx="60325" cy="60325"/>
            </a:xfrm>
            <a:custGeom>
              <a:avLst/>
              <a:gdLst>
                <a:gd name="T0" fmla="*/ 59 w 169"/>
                <a:gd name="T1" fmla="*/ 167 h 168"/>
                <a:gd name="T2" fmla="*/ 0 w 169"/>
                <a:gd name="T3" fmla="*/ 109 h 168"/>
                <a:gd name="T4" fmla="*/ 109 w 169"/>
                <a:gd name="T5" fmla="*/ 0 h 168"/>
                <a:gd name="T6" fmla="*/ 168 w 169"/>
                <a:gd name="T7" fmla="*/ 58 h 168"/>
                <a:gd name="T8" fmla="*/ 59 w 169"/>
                <a:gd name="T9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59" y="167"/>
                  </a:moveTo>
                  <a:lnTo>
                    <a:pt x="0" y="109"/>
                  </a:lnTo>
                  <a:lnTo>
                    <a:pt x="109" y="0"/>
                  </a:lnTo>
                  <a:lnTo>
                    <a:pt x="168" y="58"/>
                  </a:lnTo>
                  <a:lnTo>
                    <a:pt x="59" y="1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4" name="Freeform 427"/>
            <p:cNvSpPr>
              <a:spLocks noChangeArrowheads="1"/>
            </p:cNvSpPr>
            <p:nvPr/>
          </p:nvSpPr>
          <p:spPr bwMode="auto">
            <a:xfrm>
              <a:off x="5688013" y="4283074"/>
              <a:ext cx="77787" cy="80963"/>
            </a:xfrm>
            <a:custGeom>
              <a:avLst/>
              <a:gdLst>
                <a:gd name="T0" fmla="*/ 175 w 218"/>
                <a:gd name="T1" fmla="*/ 226 h 227"/>
                <a:gd name="T2" fmla="*/ 16 w 218"/>
                <a:gd name="T3" fmla="*/ 151 h 227"/>
                <a:gd name="T4" fmla="*/ 0 w 218"/>
                <a:gd name="T5" fmla="*/ 134 h 227"/>
                <a:gd name="T6" fmla="*/ 83 w 218"/>
                <a:gd name="T7" fmla="*/ 142 h 227"/>
                <a:gd name="T8" fmla="*/ 75 w 218"/>
                <a:gd name="T9" fmla="*/ 75 h 227"/>
                <a:gd name="T10" fmla="*/ 142 w 218"/>
                <a:gd name="T11" fmla="*/ 84 h 227"/>
                <a:gd name="T12" fmla="*/ 142 w 218"/>
                <a:gd name="T13" fmla="*/ 0 h 227"/>
                <a:gd name="T14" fmla="*/ 158 w 218"/>
                <a:gd name="T15" fmla="*/ 17 h 227"/>
                <a:gd name="T16" fmla="*/ 217 w 218"/>
                <a:gd name="T17" fmla="*/ 176 h 227"/>
                <a:gd name="T18" fmla="*/ 175 w 218"/>
                <a:gd name="T1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27">
                  <a:moveTo>
                    <a:pt x="175" y="226"/>
                  </a:moveTo>
                  <a:lnTo>
                    <a:pt x="16" y="151"/>
                  </a:lnTo>
                  <a:lnTo>
                    <a:pt x="0" y="134"/>
                  </a:lnTo>
                  <a:lnTo>
                    <a:pt x="83" y="142"/>
                  </a:lnTo>
                  <a:lnTo>
                    <a:pt x="75" y="75"/>
                  </a:lnTo>
                  <a:lnTo>
                    <a:pt x="142" y="84"/>
                  </a:lnTo>
                  <a:lnTo>
                    <a:pt x="142" y="0"/>
                  </a:lnTo>
                  <a:lnTo>
                    <a:pt x="158" y="17"/>
                  </a:lnTo>
                  <a:lnTo>
                    <a:pt x="217" y="176"/>
                  </a:lnTo>
                  <a:lnTo>
                    <a:pt x="175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5" name="Freeform 428"/>
            <p:cNvSpPr>
              <a:spLocks noChangeArrowheads="1"/>
            </p:cNvSpPr>
            <p:nvPr/>
          </p:nvSpPr>
          <p:spPr bwMode="auto">
            <a:xfrm>
              <a:off x="5749925" y="43656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49" name="Rectangle 1">
            <a:extLst>
              <a:ext uri="{FF2B5EF4-FFF2-40B4-BE49-F238E27FC236}">
                <a16:creationId xmlns:a16="http://schemas.microsoft.com/office/drawing/2014/main" id="{64369AC2-9937-45D3-9D10-0AF8AF518ABE}"/>
              </a:ext>
            </a:extLst>
          </p:cNvPr>
          <p:cNvSpPr>
            <a:spLocks/>
          </p:cNvSpPr>
          <p:nvPr/>
        </p:nvSpPr>
        <p:spPr bwMode="auto">
          <a:xfrm>
            <a:off x="5300913" y="498785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217"/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项目推广</a:t>
            </a:r>
            <a:endParaRPr lang="en-US" sz="28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1DE9A6B3-6870-4747-A60C-553B2429D412}"/>
              </a:ext>
            </a:extLst>
          </p:cNvPr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94A01-B3A1-47F4-8721-F54646638A74}"/>
              </a:ext>
            </a:extLst>
          </p:cNvPr>
          <p:cNvSpPr txBox="1"/>
          <p:nvPr/>
        </p:nvSpPr>
        <p:spPr>
          <a:xfrm>
            <a:off x="5590775" y="5160676"/>
            <a:ext cx="1120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让抑郁症患者得到倾诉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17B740-748F-4BBE-971C-ED8FD22AEDA0}"/>
              </a:ext>
            </a:extLst>
          </p:cNvPr>
          <p:cNvSpPr txBox="1"/>
          <p:nvPr/>
        </p:nvSpPr>
        <p:spPr>
          <a:xfrm>
            <a:off x="7071742" y="3855739"/>
            <a:ext cx="196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让抑郁症患者受到鼓舞</a:t>
            </a:r>
          </a:p>
        </p:txBody>
      </p:sp>
    </p:spTree>
    <p:extLst>
      <p:ext uri="{BB962C8B-B14F-4D97-AF65-F5344CB8AC3E}">
        <p14:creationId xmlns:p14="http://schemas.microsoft.com/office/powerpoint/2010/main" val="1458265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71" grpId="0" animBg="1"/>
      <p:bldP spid="73" grpId="0" animBg="1"/>
      <p:bldP spid="74" grpId="0" animBg="1"/>
      <p:bldP spid="85" grpId="0" animBg="1"/>
      <p:bldP spid="87" grpId="0"/>
      <p:bldP spid="89" grpId="0"/>
      <p:bldP spid="101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2_Office 主题​​">
  <a:themeElements>
    <a:clrScheme name="自定义 40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C0C0C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458</Words>
  <Application>Microsoft Office PowerPoint</Application>
  <PresentationFormat>宽屏</PresentationFormat>
  <Paragraphs>83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Lato Regular</vt:lpstr>
      <vt:lpstr>Roboto Light</vt:lpstr>
      <vt:lpstr>等线</vt:lpstr>
      <vt:lpstr>微软雅黑</vt:lpstr>
      <vt:lpstr>Arial</vt:lpstr>
      <vt:lpstr>Arial</vt:lpstr>
      <vt:lpstr>Bahnschrift SemiLight Condensed</vt:lpstr>
      <vt:lpstr>Calibri</vt:lpstr>
      <vt:lpstr>Century Gothic</vt:lpstr>
      <vt:lpstr>Source Sans Pro ExtraLight</vt:lpstr>
      <vt:lpstr>Wingdings 2</vt:lpstr>
      <vt:lpstr>2_Office 主题​​</vt:lpstr>
      <vt:lpstr>Custom Design</vt:lpstr>
      <vt:lpstr>OfficeLight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谭 雪</cp:lastModifiedBy>
  <cp:revision>90</cp:revision>
  <dcterms:created xsi:type="dcterms:W3CDTF">2017-05-02T06:39:58Z</dcterms:created>
  <dcterms:modified xsi:type="dcterms:W3CDTF">2018-11-24T15:46:59Z</dcterms:modified>
</cp:coreProperties>
</file>