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88462" autoAdjust="0"/>
  </p:normalViewPr>
  <p:slideViewPr>
    <p:cSldViewPr snapToGrid="0">
      <p:cViewPr>
        <p:scale>
          <a:sx n="102" d="100"/>
          <a:sy n="102" d="100"/>
        </p:scale>
        <p:origin x="-456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87215" y="600900"/>
            <a:ext cx="3788230" cy="771900"/>
          </a:xfrm>
          <a:prstGeom prst="wave">
            <a:avLst>
              <a:gd name="adj1" fmla="val 6999"/>
              <a:gd name="adj2" fmla="val 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Contexto da ONG 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3508309" y="3365176"/>
            <a:ext cx="1604867" cy="32245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ONG Venha Conosco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4" y="3492713"/>
            <a:ext cx="1525174" cy="1069956"/>
            <a:chOff x="6694895" y="3204287"/>
            <a:chExt cx="930400" cy="1014746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94895" y="3746533"/>
              <a:ext cx="9304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/>
                <a:t>Crianças acolhidas pela ONG (</a:t>
              </a:r>
              <a:r>
                <a:rPr lang="pt-BR" sz="1200" b="1" dirty="0" smtClean="0"/>
                <a:t>beneficiários)</a:t>
              </a: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4" y="1372800"/>
            <a:ext cx="1744513" cy="1616659"/>
            <a:chOff x="2851998" y="3424900"/>
            <a:chExt cx="1240660" cy="1491893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1998" y="3983015"/>
              <a:ext cx="1240660" cy="933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Colaboradores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2099387" y="2483525"/>
            <a:ext cx="2211356" cy="8816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880048" y="3687632"/>
            <a:ext cx="2430695" cy="625933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42912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2918699" y="1195021"/>
            <a:ext cx="3153747" cy="156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buSzPts val="1000"/>
              <a:buChar char="●"/>
            </a:pPr>
            <a:endParaRPr lang="pt-BR" sz="1000" dirty="0" smtClean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Recebe a criança em situação de risco e faz o acolhimento e cadastramento.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Encaminha o menor para a rotina diária da ONG, desde ensino, almoço e trabalho psicológico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 smtClean="0"/>
              <a:t>Ao termino das atividade o menor e liberado.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Operacional</a:t>
            </a:r>
            <a:endParaRPr dirty="0"/>
          </a:p>
        </p:txBody>
      </p:sp>
      <p:sp>
        <p:nvSpPr>
          <p:cNvPr id="81" name="Google Shape;81;p14"/>
          <p:cNvSpPr/>
          <p:nvPr/>
        </p:nvSpPr>
        <p:spPr>
          <a:xfrm>
            <a:off x="3723022" y="393507"/>
            <a:ext cx="2715099" cy="771900"/>
          </a:xfrm>
          <a:prstGeom prst="wave">
            <a:avLst>
              <a:gd name="adj1" fmla="val 6999"/>
              <a:gd name="adj2" fmla="val -5655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Recebe a criança em situação de risco e faz o acolhimento e cadastramento.</a:t>
            </a:r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438766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Colaboradores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5400000" flipH="1" flipV="1">
            <a:off x="4177489" y="1447845"/>
            <a:ext cx="1086006" cy="413081"/>
          </a:xfrm>
          <a:prstGeom prst="curvedConnector5">
            <a:avLst>
              <a:gd name="adj1" fmla="val 47513"/>
              <a:gd name="adj2" fmla="val -246811"/>
              <a:gd name="adj3" fmla="val 12105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 rot="5400000" flipH="1" flipV="1">
            <a:off x="3439648" y="351405"/>
            <a:ext cx="727408" cy="2247363"/>
          </a:xfrm>
          <a:prstGeom prst="curvedConnector3">
            <a:avLst>
              <a:gd name="adj1" fmla="val 23011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16200000" flipH="1">
            <a:off x="4243888" y="2999051"/>
            <a:ext cx="746666" cy="20653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720491" y="2901821"/>
            <a:ext cx="2156169" cy="1147665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Recebe as </a:t>
            </a:r>
            <a:r>
              <a:rPr lang="pt-BR" sz="1000" dirty="0" err="1" smtClean="0"/>
              <a:t>criancas</a:t>
            </a:r>
            <a:r>
              <a:rPr lang="pt-BR" sz="1000" dirty="0" smtClean="0"/>
              <a:t> 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Cadastro 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Atualiza dados cadastrais. </a:t>
            </a:r>
          </a:p>
          <a:p>
            <a:pPr marL="457200" indent="-292100">
              <a:buSzPts val="1000"/>
              <a:buFont typeface="Arial"/>
              <a:buChar char="●"/>
            </a:pP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Recepção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0" y="142590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49" y="186275"/>
            <a:ext cx="2330703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Encaminha o menor para a rotina </a:t>
            </a:r>
            <a:r>
              <a:rPr lang="pt-BR" sz="1000" dirty="0" smtClean="0"/>
              <a:t>diária.</a:t>
            </a:r>
            <a:endParaRPr lang="pt-BR" sz="10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561024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/>
                <a:t>Colaboradores</a:t>
              </a:r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5400000" flipH="1" flipV="1">
            <a:off x="4022807" y="1395295"/>
            <a:ext cx="1293238" cy="310949"/>
          </a:xfrm>
          <a:prstGeom prst="curvedConnector5">
            <a:avLst>
              <a:gd name="adj1" fmla="val 1014"/>
              <a:gd name="adj2" fmla="val 98186"/>
              <a:gd name="adj3" fmla="val 5923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20610" y="279330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5400000" flipH="1" flipV="1">
            <a:off x="3315645" y="329534"/>
            <a:ext cx="934640" cy="2083872"/>
          </a:xfrm>
          <a:prstGeom prst="curvedConnector3">
            <a:avLst>
              <a:gd name="adj1" fmla="val 9844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022690" y="3220248"/>
            <a:ext cx="982522" cy="2"/>
          </a:xfrm>
          <a:prstGeom prst="curvedConnector4">
            <a:avLst>
              <a:gd name="adj1" fmla="val 32062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359020"/>
            <a:ext cx="2316058" cy="70498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Encaminha o menor para a rotina diária da </a:t>
            </a:r>
            <a:r>
              <a:rPr lang="pt-BR" sz="1000" dirty="0" smtClean="0"/>
              <a:t>ONG, ensino</a:t>
            </a:r>
            <a:r>
              <a:rPr lang="pt-BR" sz="1000" dirty="0"/>
              <a:t>, almoço e trabalho </a:t>
            </a:r>
            <a:r>
              <a:rPr lang="pt-BR" sz="1000" dirty="0" smtClean="0"/>
              <a:t>psicológico, verificar assiduidade. </a:t>
            </a: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smtClean="0"/>
              <a:t>Secretaria</a:t>
            </a:r>
            <a:endParaRPr lang="pt-BR" sz="1000" dirty="0"/>
          </a:p>
        </p:txBody>
      </p:sp>
      <p:grpSp>
        <p:nvGrpSpPr>
          <p:cNvPr id="22" name="Google Shape;82;p14"/>
          <p:cNvGrpSpPr/>
          <p:nvPr/>
        </p:nvGrpSpPr>
        <p:grpSpPr>
          <a:xfrm>
            <a:off x="5748916" y="1819740"/>
            <a:ext cx="1561024" cy="830484"/>
            <a:chOff x="2852000" y="3424900"/>
            <a:chExt cx="1021200" cy="830484"/>
          </a:xfrm>
        </p:grpSpPr>
        <p:grpSp>
          <p:nvGrpSpPr>
            <p:cNvPr id="2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5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" name="Google Shape;85;p14"/>
              <p:cNvCxnSpPr>
                <a:stCxn id="2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b="1" dirty="0" smtClean="0"/>
                <a:t>Crianças</a:t>
              </a:r>
            </a:p>
            <a:p>
              <a:pPr lvl="0" algn="ctr"/>
              <a:endParaRPr lang="pt-BR" sz="1200" b="1" dirty="0"/>
            </a:p>
          </p:txBody>
        </p:sp>
      </p:grpSp>
      <p:cxnSp>
        <p:nvCxnSpPr>
          <p:cNvPr id="30" name="Google Shape;93;p14"/>
          <p:cNvCxnSpPr>
            <a:endCxn id="81" idx="2"/>
          </p:cNvCxnSpPr>
          <p:nvPr/>
        </p:nvCxnSpPr>
        <p:spPr>
          <a:xfrm rot="10800000">
            <a:off x="4824901" y="904150"/>
            <a:ext cx="1707466" cy="915590"/>
          </a:xfrm>
          <a:prstGeom prst="curvedConnector4">
            <a:avLst>
              <a:gd name="adj1" fmla="val 8771"/>
              <a:gd name="adj2" fmla="val 9745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49" y="186275"/>
            <a:ext cx="2386687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200" dirty="0" smtClean="0"/>
              <a:t>Verifica o cardápio semanal.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651581" y="1874100"/>
            <a:ext cx="1701972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Crianças</a:t>
              </a:r>
            </a:p>
            <a:p>
              <a:pPr algn="ctr"/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4036803" y="1381299"/>
            <a:ext cx="1293238" cy="338941"/>
          </a:xfrm>
          <a:prstGeom prst="curvedConnector5">
            <a:avLst>
              <a:gd name="adj1" fmla="val 47911"/>
              <a:gd name="adj2" fmla="val 95583"/>
              <a:gd name="adj3" fmla="val 10036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11738" y="279897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23" idx="7"/>
            <a:endCxn id="101" idx="2"/>
          </p:cNvCxnSpPr>
          <p:nvPr/>
        </p:nvCxnSpPr>
        <p:spPr>
          <a:xfrm flipV="1">
            <a:off x="3078775" y="904150"/>
            <a:ext cx="1774118" cy="111575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pt-BR" sz="1000" dirty="0" smtClean="0"/>
              <a:t>Verifica o </a:t>
            </a:r>
            <a:r>
              <a:rPr lang="pt-BR" sz="1000" dirty="0" err="1" smtClean="0"/>
              <a:t>cardapio</a:t>
            </a:r>
            <a:r>
              <a:rPr lang="pt-BR" sz="1000" dirty="0" smtClean="0"/>
              <a:t> da semana, verifica crianças </a:t>
            </a:r>
            <a:r>
              <a:rPr lang="pt-BR" sz="1000" dirty="0" err="1" smtClean="0"/>
              <a:t>alergica</a:t>
            </a:r>
            <a:r>
              <a:rPr lang="pt-BR" sz="1000" dirty="0" err="1" smtClean="0"/>
              <a:t>s</a:t>
            </a:r>
            <a:r>
              <a:rPr lang="pt-BR" sz="1000" dirty="0"/>
              <a:t>.</a:t>
            </a:r>
            <a:endParaRPr lang="pt-BR" sz="1000" dirty="0" smtClean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smtClean="0"/>
              <a:t>Co</a:t>
            </a:r>
            <a:r>
              <a:rPr lang="pt-BR" sz="1000" dirty="0" smtClean="0"/>
              <a:t>zinha</a:t>
            </a:r>
            <a:endParaRPr lang="pt-BR" sz="1000" dirty="0"/>
          </a:p>
        </p:txBody>
      </p:sp>
      <p:grpSp>
        <p:nvGrpSpPr>
          <p:cNvPr id="20" name="Google Shape;102;p15"/>
          <p:cNvGrpSpPr/>
          <p:nvPr/>
        </p:nvGrpSpPr>
        <p:grpSpPr>
          <a:xfrm>
            <a:off x="2109977" y="1991190"/>
            <a:ext cx="1701972" cy="830484"/>
            <a:chOff x="2852000" y="3424900"/>
            <a:chExt cx="1021200" cy="830484"/>
          </a:xfrm>
        </p:grpSpPr>
        <p:grpSp>
          <p:nvGrpSpPr>
            <p:cNvPr id="21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3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105;p15"/>
              <p:cNvCxnSpPr>
                <a:stCxn id="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Colaboradores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29" name="Google Shape;113;p15"/>
          <p:cNvCxnSpPr>
            <a:stCxn id="104" idx="0"/>
            <a:endCxn id="101" idx="2"/>
          </p:cNvCxnSpPr>
          <p:nvPr/>
        </p:nvCxnSpPr>
        <p:spPr>
          <a:xfrm flipH="1" flipV="1">
            <a:off x="4852893" y="904150"/>
            <a:ext cx="1652880" cy="9699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49" y="186275"/>
            <a:ext cx="2386687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buSzPts val="1000"/>
            </a:pPr>
            <a:r>
              <a:rPr lang="pt-BR" sz="1200" dirty="0" smtClean="0"/>
              <a:t>cuida das atividades pedagógicas diárias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651581" y="1874100"/>
            <a:ext cx="1701972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Crianças</a:t>
              </a:r>
            </a:p>
            <a:p>
              <a:pPr algn="ctr"/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4036803" y="1381299"/>
            <a:ext cx="1293238" cy="338941"/>
          </a:xfrm>
          <a:prstGeom prst="curvedConnector5">
            <a:avLst>
              <a:gd name="adj1" fmla="val 47911"/>
              <a:gd name="adj2" fmla="val 95583"/>
              <a:gd name="adj3" fmla="val 10036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11738" y="279897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23" idx="7"/>
            <a:endCxn id="101" idx="2"/>
          </p:cNvCxnSpPr>
          <p:nvPr/>
        </p:nvCxnSpPr>
        <p:spPr>
          <a:xfrm flipV="1">
            <a:off x="3078775" y="904150"/>
            <a:ext cx="1774118" cy="111575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pt-BR" sz="1000" dirty="0" smtClean="0"/>
              <a:t>Cuida das atividades, gera materiai</a:t>
            </a:r>
            <a:r>
              <a:rPr lang="pt-BR" sz="1000" dirty="0" smtClean="0"/>
              <a:t>s didáticos, </a:t>
            </a:r>
            <a:r>
              <a:rPr lang="pt-BR" sz="1000" dirty="0" smtClean="0"/>
              <a:t>verifica o desenvolvimento intelectual e social do menor.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smtClean="0"/>
              <a:t>professor</a:t>
            </a:r>
            <a:endParaRPr lang="pt-BR" sz="1000" dirty="0"/>
          </a:p>
        </p:txBody>
      </p:sp>
      <p:grpSp>
        <p:nvGrpSpPr>
          <p:cNvPr id="20" name="Google Shape;102;p15"/>
          <p:cNvGrpSpPr/>
          <p:nvPr/>
        </p:nvGrpSpPr>
        <p:grpSpPr>
          <a:xfrm>
            <a:off x="2109977" y="1991190"/>
            <a:ext cx="1701972" cy="830484"/>
            <a:chOff x="2852000" y="3424900"/>
            <a:chExt cx="1021200" cy="830484"/>
          </a:xfrm>
        </p:grpSpPr>
        <p:grpSp>
          <p:nvGrpSpPr>
            <p:cNvPr id="21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3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105;p15"/>
              <p:cNvCxnSpPr>
                <a:stCxn id="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Colaboradores</a:t>
              </a:r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29" name="Google Shape;113;p15"/>
          <p:cNvCxnSpPr>
            <a:stCxn id="104" idx="0"/>
            <a:endCxn id="101" idx="2"/>
          </p:cNvCxnSpPr>
          <p:nvPr/>
        </p:nvCxnSpPr>
        <p:spPr>
          <a:xfrm flipH="1" flipV="1">
            <a:off x="4852893" y="904150"/>
            <a:ext cx="1652880" cy="9699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67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49" y="186275"/>
            <a:ext cx="2386687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buSzPts val="1000"/>
            </a:pPr>
            <a:r>
              <a:rPr lang="pt-BR" sz="1200" dirty="0" smtClean="0"/>
              <a:t>Cuida de deixar o ambiente limpo e </a:t>
            </a:r>
            <a:r>
              <a:rPr lang="pt-BR" sz="1200" dirty="0" err="1" smtClean="0"/>
              <a:t>agradavel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651581" y="1874100"/>
            <a:ext cx="1701972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Crianças</a:t>
              </a:r>
            </a:p>
            <a:p>
              <a:pPr algn="ctr"/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4036803" y="1381299"/>
            <a:ext cx="1293238" cy="338941"/>
          </a:xfrm>
          <a:prstGeom prst="curvedConnector5">
            <a:avLst>
              <a:gd name="adj1" fmla="val 47911"/>
              <a:gd name="adj2" fmla="val 95583"/>
              <a:gd name="adj3" fmla="val 10036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70453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23" idx="7"/>
            <a:endCxn id="101" idx="2"/>
          </p:cNvCxnSpPr>
          <p:nvPr/>
        </p:nvCxnSpPr>
        <p:spPr>
          <a:xfrm flipV="1">
            <a:off x="3078775" y="904150"/>
            <a:ext cx="1774118" cy="111575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buSzPts val="1000"/>
            </a:pPr>
            <a:r>
              <a:rPr lang="pt-BR" sz="1000" dirty="0" smtClean="0"/>
              <a:t>Cuida da limpeza do</a:t>
            </a:r>
            <a:r>
              <a:rPr lang="pt-BR" sz="1000" dirty="0"/>
              <a:t> </a:t>
            </a:r>
            <a:r>
              <a:rPr lang="pt-BR" sz="1000" dirty="0" smtClean="0"/>
              <a:t>local, </a:t>
            </a:r>
            <a:r>
              <a:rPr lang="pt-BR" sz="1000" dirty="0" err="1" smtClean="0"/>
              <a:t>responsavel</a:t>
            </a:r>
            <a:r>
              <a:rPr lang="pt-BR" sz="1000" dirty="0" smtClean="0"/>
              <a:t> pela parte de </a:t>
            </a:r>
            <a:r>
              <a:rPr lang="pt-BR" sz="1000" dirty="0" err="1" smtClean="0"/>
              <a:t>reposicao</a:t>
            </a:r>
            <a:r>
              <a:rPr lang="pt-BR" sz="1000" dirty="0" smtClean="0"/>
              <a:t> de itens de higiene. </a:t>
            </a:r>
            <a:endParaRPr lang="pt-BR" sz="1000" dirty="0" smtClean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smtClean="0"/>
              <a:t>limpeza</a:t>
            </a:r>
            <a:endParaRPr lang="pt-BR" sz="1000" dirty="0"/>
          </a:p>
        </p:txBody>
      </p:sp>
      <p:grpSp>
        <p:nvGrpSpPr>
          <p:cNvPr id="20" name="Google Shape;102;p15"/>
          <p:cNvGrpSpPr/>
          <p:nvPr/>
        </p:nvGrpSpPr>
        <p:grpSpPr>
          <a:xfrm>
            <a:off x="2109977" y="1991190"/>
            <a:ext cx="1701972" cy="830484"/>
            <a:chOff x="2852000" y="3424900"/>
            <a:chExt cx="1021200" cy="830484"/>
          </a:xfrm>
        </p:grpSpPr>
        <p:grpSp>
          <p:nvGrpSpPr>
            <p:cNvPr id="21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3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105;p15"/>
              <p:cNvCxnSpPr>
                <a:stCxn id="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Colaboradores</a:t>
              </a:r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29" name="Google Shape;113;p15"/>
          <p:cNvCxnSpPr>
            <a:stCxn id="104" idx="0"/>
            <a:endCxn id="101" idx="2"/>
          </p:cNvCxnSpPr>
          <p:nvPr/>
        </p:nvCxnSpPr>
        <p:spPr>
          <a:xfrm flipH="1" flipV="1">
            <a:off x="4852893" y="904150"/>
            <a:ext cx="1652880" cy="9699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32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49" y="186275"/>
            <a:ext cx="2386687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buSzPts val="1000"/>
            </a:pPr>
            <a:r>
              <a:rPr lang="pt-BR" sz="1200" dirty="0" smtClean="0"/>
              <a:t>Cuida da </a:t>
            </a:r>
            <a:r>
              <a:rPr lang="pt-BR" sz="1200" dirty="0" err="1" smtClean="0"/>
              <a:t>saude</a:t>
            </a:r>
            <a:r>
              <a:rPr lang="pt-BR" sz="1200" dirty="0" smtClean="0"/>
              <a:t> mental das </a:t>
            </a:r>
            <a:r>
              <a:rPr lang="pt-BR" sz="1200" dirty="0" err="1" smtClean="0"/>
              <a:t>criancas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651581" y="1874100"/>
            <a:ext cx="1701972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 smtClean="0"/>
                <a:t>Crianças</a:t>
              </a:r>
            </a:p>
            <a:p>
              <a:pPr algn="ctr"/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4036803" y="1381299"/>
            <a:ext cx="1293238" cy="338941"/>
          </a:xfrm>
          <a:prstGeom prst="curvedConnector5">
            <a:avLst>
              <a:gd name="adj1" fmla="val 47911"/>
              <a:gd name="adj2" fmla="val 95583"/>
              <a:gd name="adj3" fmla="val 10036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70453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23" idx="7"/>
            <a:endCxn id="101" idx="2"/>
          </p:cNvCxnSpPr>
          <p:nvPr/>
        </p:nvCxnSpPr>
        <p:spPr>
          <a:xfrm flipV="1">
            <a:off x="3078775" y="904150"/>
            <a:ext cx="1774118" cy="111575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075801" y="3167137"/>
            <a:ext cx="876301" cy="2"/>
          </a:xfrm>
          <a:prstGeom prst="curvedConnector4">
            <a:avLst>
              <a:gd name="adj1" fmla="val 23827"/>
              <a:gd name="adj2" fmla="val 11430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46578"/>
            <a:ext cx="2164252" cy="91742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buSzPts val="1000"/>
            </a:pPr>
            <a:r>
              <a:rPr lang="pt-BR" sz="1000" dirty="0" smtClean="0"/>
              <a:t>Responsável pela saúde mental das crianças, intervém em conflito familiar, ajuda a restaurar o bem estar. </a:t>
            </a:r>
            <a:endParaRPr lang="pt-BR" sz="1000" dirty="0" smtClean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err="1" smtClean="0"/>
              <a:t>psicologa</a:t>
            </a:r>
            <a:endParaRPr lang="pt-BR" sz="1000" dirty="0"/>
          </a:p>
        </p:txBody>
      </p:sp>
      <p:grpSp>
        <p:nvGrpSpPr>
          <p:cNvPr id="20" name="Google Shape;102;p15"/>
          <p:cNvGrpSpPr/>
          <p:nvPr/>
        </p:nvGrpSpPr>
        <p:grpSpPr>
          <a:xfrm>
            <a:off x="2109977" y="1991190"/>
            <a:ext cx="1701972" cy="830484"/>
            <a:chOff x="2852000" y="3424900"/>
            <a:chExt cx="1021200" cy="830484"/>
          </a:xfrm>
        </p:grpSpPr>
        <p:grpSp>
          <p:nvGrpSpPr>
            <p:cNvPr id="21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3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105;p15"/>
              <p:cNvCxnSpPr>
                <a:stCxn id="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Colaboradores</a:t>
              </a:r>
              <a:endParaRPr lang="pt-BR" sz="1200"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29" name="Google Shape;113;p15"/>
          <p:cNvCxnSpPr>
            <a:stCxn id="104" idx="0"/>
            <a:endCxn id="101" idx="2"/>
          </p:cNvCxnSpPr>
          <p:nvPr/>
        </p:nvCxnSpPr>
        <p:spPr>
          <a:xfrm flipH="1" flipV="1">
            <a:off x="4852893" y="904150"/>
            <a:ext cx="1652880" cy="9699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4174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230</Words>
  <Application>Microsoft Office PowerPoint</Application>
  <PresentationFormat>Apresentação na tela (16:9)</PresentationFormat>
  <Paragraphs>51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Sergio Ramos</cp:lastModifiedBy>
  <cp:revision>23</cp:revision>
  <dcterms:modified xsi:type="dcterms:W3CDTF">2020-03-06T12:10:08Z</dcterms:modified>
</cp:coreProperties>
</file>