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1" r:id="rId2"/>
    <p:sldId id="286" r:id="rId3"/>
    <p:sldId id="289" r:id="rId4"/>
    <p:sldId id="310" r:id="rId5"/>
    <p:sldId id="302" r:id="rId6"/>
    <p:sldId id="292" r:id="rId7"/>
    <p:sldId id="293" r:id="rId8"/>
    <p:sldId id="297" r:id="rId9"/>
    <p:sldId id="291" r:id="rId10"/>
    <p:sldId id="318" r:id="rId11"/>
    <p:sldId id="319" r:id="rId12"/>
    <p:sldId id="320" r:id="rId13"/>
    <p:sldId id="322" r:id="rId14"/>
    <p:sldId id="323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85732" autoAdjust="0"/>
  </p:normalViewPr>
  <p:slideViewPr>
    <p:cSldViewPr snapToGrid="0">
      <p:cViewPr varScale="1">
        <p:scale>
          <a:sx n="94" d="100"/>
          <a:sy n="94" d="100"/>
        </p:scale>
        <p:origin x="978" y="84"/>
      </p:cViewPr>
      <p:guideLst>
        <p:guide orient="horz" pos="2160"/>
        <p:guide pos="3840"/>
      </p:guideLst>
    </p:cSldViewPr>
  </p:slideViewPr>
  <p:notesTextViewPr>
    <p:cViewPr>
      <p:scale>
        <a:sx n="119" d="100"/>
        <a:sy n="119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6992CE-C38E-6237-7DEC-AA1D1289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39DF45-96D0-6D0C-891F-6192A842F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4A5A-07C8-4137-955B-9B1B5BD2E3FD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A82C07-EA07-30BC-49EC-D81C2C57D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0B238-3F86-AD06-FB80-612A9F00E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8A81-EA5A-4D69-A18F-CEC451BE0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1610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64E4-BCD3-4167-AFFE-26369D5F25BD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4982-7DDF-4DC4-A2D1-6658E6625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4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3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7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若正在右轉，雖然角速度沒變，但是含重力加速度也可辨別是左傾還是右傾。</a:t>
            </a:r>
            <a:endParaRPr lang="en-US" altLang="zh-TW" dirty="0"/>
          </a:p>
          <a:p>
            <a:r>
              <a:rPr lang="zh-TW" altLang="en-US" dirty="0"/>
              <a:t>角度可用來當作標記的依據，之後就棄用。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449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268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7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48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52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2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1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66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45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2022/12/09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KDD Lab@NCHU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Motor Data Report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25" y="3017723"/>
            <a:ext cx="9584646" cy="1128328"/>
          </a:xfrm>
        </p:spPr>
        <p:txBody>
          <a:bodyPr>
            <a:normAutofit/>
          </a:bodyPr>
          <a:lstStyle/>
          <a:p>
            <a:endParaRPr lang="en-US" altLang="zh-TW" b="0" i="0" dirty="0">
              <a:solidFill>
                <a:srgbClr val="374151"/>
              </a:solidFill>
              <a:effectLst/>
              <a:ea typeface="WordVisi_MSFontService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Eric</a:t>
            </a:r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/>
              <a:t>Date: 2024/06/12</a:t>
            </a:r>
          </a:p>
        </p:txBody>
      </p:sp>
    </p:spTree>
    <p:extLst>
      <p:ext uri="{BB962C8B-B14F-4D97-AF65-F5344CB8AC3E}">
        <p14:creationId xmlns:p14="http://schemas.microsoft.com/office/powerpoint/2010/main" val="137628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74798F09-C30C-437D-8AD0-2B360C9D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2480"/>
            <a:ext cx="5626680" cy="38308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A109F6A-0801-40C6-A9C6-F7C88615D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090" y="1659521"/>
            <a:ext cx="5822632" cy="39642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Scooter Stand &amp; Foot Test Comparison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68A9FED-6DBC-43CB-8A65-4D1BE1BB4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818" y="1143000"/>
            <a:ext cx="1728291" cy="9001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46D4B53-F42C-4142-80F7-7114C4A927C1}"/>
              </a:ext>
            </a:extLst>
          </p:cNvPr>
          <p:cNvSpPr txBox="1"/>
          <p:nvPr/>
        </p:nvSpPr>
        <p:spPr>
          <a:xfrm>
            <a:off x="2137664" y="5623784"/>
            <a:ext cx="126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Stand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401533-7723-4EFE-AEE0-0F7BB3583042}"/>
              </a:ext>
            </a:extLst>
          </p:cNvPr>
          <p:cNvSpPr txBox="1"/>
          <p:nvPr/>
        </p:nvSpPr>
        <p:spPr>
          <a:xfrm>
            <a:off x="8667773" y="5623783"/>
            <a:ext cx="126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Foot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34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5ACCDEF-0BFA-4CD8-A616-E72427B9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63" y="1701206"/>
            <a:ext cx="5822632" cy="39642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669514-6330-499B-A769-9167214B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618"/>
            <a:ext cx="5626680" cy="3830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Scooter Stand &amp; Foot Test Comparison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68A9FED-6DBC-43CB-8A65-4D1BE1BB4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818" y="1143000"/>
            <a:ext cx="1728291" cy="9001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46D4B53-F42C-4142-80F7-7114C4A927C1}"/>
              </a:ext>
            </a:extLst>
          </p:cNvPr>
          <p:cNvSpPr txBox="1"/>
          <p:nvPr/>
        </p:nvSpPr>
        <p:spPr>
          <a:xfrm>
            <a:off x="2137664" y="5623784"/>
            <a:ext cx="126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Stand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401533-7723-4EFE-AEE0-0F7BB3583042}"/>
              </a:ext>
            </a:extLst>
          </p:cNvPr>
          <p:cNvSpPr txBox="1"/>
          <p:nvPr/>
        </p:nvSpPr>
        <p:spPr>
          <a:xfrm>
            <a:off x="8667773" y="5623783"/>
            <a:ext cx="126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Foot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297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angle value explosion problem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68A9FED-6DBC-43CB-8A65-4D1BE1BB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55" y="1364672"/>
            <a:ext cx="1728291" cy="9001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35C096-0793-45EE-A2B0-0C66F0345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946" y="1219378"/>
            <a:ext cx="7431300" cy="50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D9F35A4-5811-4000-BB16-D400D594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8320"/>
            <a:ext cx="6009067" cy="41161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C5C663-E580-4E89-A01D-457A9B1EE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066" y="1798320"/>
            <a:ext cx="6038221" cy="41249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angle value explosion problem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discard angle data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68A9FED-6DBC-43CB-8A65-4D1BE1BB4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8" y="1198916"/>
            <a:ext cx="1728291" cy="90015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A45F9CD-8AC3-4647-AA3E-389ECC4C5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825" y="1218279"/>
            <a:ext cx="2268825" cy="8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KDD </a:t>
            </a:r>
            <a:r>
              <a:rPr lang="en-US" altLang="zh-TW" dirty="0" err="1"/>
              <a:t>RideTrack</a:t>
            </a:r>
            <a:r>
              <a:rPr lang="en-US" altLang="zh-TW" dirty="0"/>
              <a:t> Label System App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BD6A2E-2545-418F-BBD3-9A3283E7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97" y="1344124"/>
            <a:ext cx="5318406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6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4D567-CCB3-45B9-8AB8-522FADBB6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Document the SOP for collecting data</a:t>
            </a:r>
          </a:p>
          <a:p>
            <a:r>
              <a:rPr lang="en-US" altLang="zh-TW" dirty="0"/>
              <a:t>Data Labeling App</a:t>
            </a:r>
            <a:r>
              <a:rPr lang="zh-TW" altLang="en-US" dirty="0"/>
              <a:t> </a:t>
            </a:r>
            <a:r>
              <a:rPr lang="en-US" altLang="zh-TW" dirty="0"/>
              <a:t>2.0</a:t>
            </a:r>
            <a:r>
              <a:rPr lang="zh-TW" altLang="en-US" dirty="0"/>
              <a:t> </a:t>
            </a:r>
            <a:r>
              <a:rPr lang="en-US" altLang="zh-TW" dirty="0"/>
              <a:t>is currently under development</a:t>
            </a:r>
          </a:p>
          <a:p>
            <a:r>
              <a:rPr lang="en-US" altLang="zh-TW" dirty="0"/>
              <a:t>Survey papers about deep learning model</a:t>
            </a:r>
          </a:p>
          <a:p>
            <a:r>
              <a:rPr lang="en-US" altLang="zh-TW" dirty="0"/>
              <a:t>Survey open datasets</a:t>
            </a:r>
          </a:p>
        </p:txBody>
      </p:sp>
    </p:spTree>
    <p:extLst>
      <p:ext uri="{BB962C8B-B14F-4D97-AF65-F5344CB8AC3E}">
        <p14:creationId xmlns:p14="http://schemas.microsoft.com/office/powerpoint/2010/main" val="14298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A86B3E-C23F-4284-8D42-3C0EC43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59" y="1219200"/>
            <a:ext cx="6776905" cy="50562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FC28729-CB98-4E4A-8548-488ACEAC09A4}"/>
              </a:ext>
            </a:extLst>
          </p:cNvPr>
          <p:cNvSpPr txBox="1"/>
          <p:nvPr/>
        </p:nvSpPr>
        <p:spPr>
          <a:xfrm>
            <a:off x="8307046" y="2622819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Snapshot</a:t>
            </a:r>
          </a:p>
          <a:p>
            <a:r>
              <a:rPr lang="en-US" altLang="zh-TW" sz="2400" dirty="0"/>
              <a:t>Idle: 5838</a:t>
            </a:r>
          </a:p>
          <a:p>
            <a:r>
              <a:rPr lang="en-US" altLang="zh-TW" sz="2400" dirty="0"/>
              <a:t>Go Straight: 3558</a:t>
            </a:r>
          </a:p>
          <a:p>
            <a:r>
              <a:rPr lang="en-US" altLang="zh-TW" sz="2400" dirty="0"/>
              <a:t>Turn Left: 208</a:t>
            </a:r>
          </a:p>
          <a:p>
            <a:r>
              <a:rPr lang="en-US" altLang="zh-TW" sz="2400" dirty="0"/>
              <a:t>Turn Right: 240</a:t>
            </a:r>
          </a:p>
          <a:p>
            <a:r>
              <a:rPr lang="en-US" altLang="zh-TW" sz="2400" dirty="0"/>
              <a:t>Two-Stage Left: 208</a:t>
            </a:r>
          </a:p>
          <a:p>
            <a:r>
              <a:rPr lang="en-US" altLang="zh-TW" sz="2400" dirty="0"/>
              <a:t>U-turn: 278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3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C7A3820-CBD3-4A14-B9C6-3E986C338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7" y="1219200"/>
            <a:ext cx="7799745" cy="507538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823E2F-A1AB-4ACD-9F54-BC35335608A6}"/>
              </a:ext>
            </a:extLst>
          </p:cNvPr>
          <p:cNvSpPr txBox="1"/>
          <p:nvPr/>
        </p:nvSpPr>
        <p:spPr>
          <a:xfrm>
            <a:off x="2279066" y="2639505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ECU Receiver Setting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843152-9FC0-4888-83EA-37A973E23D10}"/>
              </a:ext>
            </a:extLst>
          </p:cNvPr>
          <p:cNvSpPr txBox="1"/>
          <p:nvPr/>
        </p:nvSpPr>
        <p:spPr>
          <a:xfrm>
            <a:off x="4017211" y="2737364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Gopro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45EF7C-E5C9-43B0-971C-CE66885A0DB7}"/>
              </a:ext>
            </a:extLst>
          </p:cNvPr>
          <p:cNvSpPr txBox="1"/>
          <p:nvPr/>
        </p:nvSpPr>
        <p:spPr>
          <a:xfrm>
            <a:off x="2279066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Phone Setting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E6A164-C6AD-4BD1-83DF-C423CA306EAB}"/>
              </a:ext>
            </a:extLst>
          </p:cNvPr>
          <p:cNvSpPr txBox="1"/>
          <p:nvPr/>
        </p:nvSpPr>
        <p:spPr>
          <a:xfrm>
            <a:off x="4017211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Tablet Setting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9FEF7B-2D59-4DCB-BA69-2765023ECB2D}"/>
              </a:ext>
            </a:extLst>
          </p:cNvPr>
          <p:cNvSpPr txBox="1"/>
          <p:nvPr/>
        </p:nvSpPr>
        <p:spPr>
          <a:xfrm>
            <a:off x="3945813" y="4442424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Video Recording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62043E-8152-4BF5-95FA-8B68EA15601A}"/>
              </a:ext>
            </a:extLst>
          </p:cNvPr>
          <p:cNvSpPr txBox="1"/>
          <p:nvPr/>
        </p:nvSpPr>
        <p:spPr>
          <a:xfrm>
            <a:off x="2243367" y="4580924"/>
            <a:ext cx="166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IMU (30Hz) 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A3F3762-610B-4EBA-8F54-2720AF00633F}"/>
              </a:ext>
            </a:extLst>
          </p:cNvPr>
          <p:cNvSpPr txBox="1"/>
          <p:nvPr/>
        </p:nvSpPr>
        <p:spPr>
          <a:xfrm>
            <a:off x="3957355" y="5064833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ECU App (2Hz) 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9DB482-F154-4161-9799-D301DA5F943F}"/>
              </a:ext>
            </a:extLst>
          </p:cNvPr>
          <p:cNvSpPr txBox="1"/>
          <p:nvPr/>
        </p:nvSpPr>
        <p:spPr>
          <a:xfrm>
            <a:off x="2243367" y="5040838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GPS </a:t>
            </a:r>
            <a:r>
              <a:rPr lang="en-US" altLang="zh-TW" dirty="0" err="1"/>
              <a:t>Rrcording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721595A-8978-4BCD-8991-0C39EF8AEEEC}"/>
              </a:ext>
            </a:extLst>
          </p:cNvPr>
          <p:cNvSpPr txBox="1"/>
          <p:nvPr/>
        </p:nvSpPr>
        <p:spPr>
          <a:xfrm>
            <a:off x="6648021" y="36715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ECU App 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E2E95E-1899-47F6-8D43-A1116B75AB32}"/>
              </a:ext>
            </a:extLst>
          </p:cNvPr>
          <p:cNvSpPr txBox="1"/>
          <p:nvPr/>
        </p:nvSpPr>
        <p:spPr>
          <a:xfrm>
            <a:off x="8321946" y="356108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GPS Recording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11D2AC-D266-4E24-87D3-572023B1663A}"/>
              </a:ext>
            </a:extLst>
          </p:cNvPr>
          <p:cNvSpPr txBox="1"/>
          <p:nvPr/>
        </p:nvSpPr>
        <p:spPr>
          <a:xfrm>
            <a:off x="6619500" y="417847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Video Recording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6E5A76-74D2-41CB-A72C-205533225E8A}"/>
              </a:ext>
            </a:extLst>
          </p:cNvPr>
          <p:cNvSpPr txBox="1"/>
          <p:nvPr/>
        </p:nvSpPr>
        <p:spPr>
          <a:xfrm>
            <a:off x="8321946" y="425775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IMU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IMU Direction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日期版面配置區 2">
            <a:extLst>
              <a:ext uri="{FF2B5EF4-FFF2-40B4-BE49-F238E27FC236}">
                <a16:creationId xmlns:a16="http://schemas.microsoft.com/office/drawing/2014/main" id="{8DF39EB2-AC2E-4963-A5D9-1CDC8BAF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373250-62E0-40DB-9050-9268E350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56794"/>
            <a:ext cx="5258534" cy="39820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DE8EDE-3B4B-4821-AB8F-53B2FFDCF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3" r="10331" b="4354"/>
          <a:stretch/>
        </p:blipFill>
        <p:spPr>
          <a:xfrm>
            <a:off x="7197811" y="1987420"/>
            <a:ext cx="3890065" cy="340987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F98DE3B-55F5-499E-9820-5FE9FE085C7F}"/>
              </a:ext>
            </a:extLst>
          </p:cNvPr>
          <p:cNvSpPr txBox="1"/>
          <p:nvPr/>
        </p:nvSpPr>
        <p:spPr>
          <a:xfrm>
            <a:off x="8858072" y="1296950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A45DD8-DE3D-401B-94F2-F7172DEF13D6}"/>
              </a:ext>
            </a:extLst>
          </p:cNvPr>
          <p:cNvSpPr txBox="1"/>
          <p:nvPr/>
        </p:nvSpPr>
        <p:spPr>
          <a:xfrm>
            <a:off x="11160968" y="3422453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</a:rPr>
              <a:t>X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BF0F065-2DAD-4106-A97C-A58954A828E3}"/>
              </a:ext>
            </a:extLst>
          </p:cNvPr>
          <p:cNvSpPr/>
          <p:nvPr/>
        </p:nvSpPr>
        <p:spPr>
          <a:xfrm rot="16200000">
            <a:off x="8833957" y="1996708"/>
            <a:ext cx="716925" cy="3638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1E00E03-84D7-4915-91DA-D603DD52D8BA}"/>
              </a:ext>
            </a:extLst>
          </p:cNvPr>
          <p:cNvSpPr/>
          <p:nvPr/>
        </p:nvSpPr>
        <p:spPr>
          <a:xfrm>
            <a:off x="10561062" y="3513547"/>
            <a:ext cx="716925" cy="36384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形: 空心 12">
            <a:extLst>
              <a:ext uri="{FF2B5EF4-FFF2-40B4-BE49-F238E27FC236}">
                <a16:creationId xmlns:a16="http://schemas.microsoft.com/office/drawing/2014/main" id="{65AC0DF7-F592-49A3-8240-FC2667B44DD5}"/>
              </a:ext>
            </a:extLst>
          </p:cNvPr>
          <p:cNvSpPr/>
          <p:nvPr/>
        </p:nvSpPr>
        <p:spPr>
          <a:xfrm>
            <a:off x="8960919" y="3429001"/>
            <a:ext cx="468832" cy="492912"/>
          </a:xfrm>
          <a:prstGeom prst="donut">
            <a:avLst>
              <a:gd name="adj" fmla="val 48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40FBB69-2BD5-4EAE-B534-B51F4DC3BAF9}"/>
              </a:ext>
            </a:extLst>
          </p:cNvPr>
          <p:cNvSpPr/>
          <p:nvPr/>
        </p:nvSpPr>
        <p:spPr>
          <a:xfrm>
            <a:off x="9143207" y="3637225"/>
            <a:ext cx="98426" cy="936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36EF690-5662-435D-B401-D4948597202A}"/>
              </a:ext>
            </a:extLst>
          </p:cNvPr>
          <p:cNvSpPr txBox="1"/>
          <p:nvPr/>
        </p:nvSpPr>
        <p:spPr>
          <a:xfrm>
            <a:off x="8463256" y="3367925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Z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0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610172-8B08-4976-9F24-39DBA07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1" y="1224730"/>
            <a:ext cx="8663233" cy="38355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Adobe Premiere Pro video editing software to mark the timestamps of High-level driving behaviors, and converting them into corresponding real-time using Python program.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3148553" y="4289196"/>
            <a:ext cx="1102936" cy="51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3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EB3E591-8FB5-4B73-9912-7BDC439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2" y="1224366"/>
            <a:ext cx="8930480" cy="4098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According to the real time after converted, then we can search the most recent timestamp and mark into the “Action” column with the corresponding drive behavior.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2014193" y="3157979"/>
            <a:ext cx="2171307" cy="27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EE38F-8988-44E8-B78B-DF53E37D4602}"/>
              </a:ext>
            </a:extLst>
          </p:cNvPr>
          <p:cNvSpPr/>
          <p:nvPr/>
        </p:nvSpPr>
        <p:spPr>
          <a:xfrm>
            <a:off x="5199875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6FCD3-ECF5-4DD8-98A7-2305F674AB9E}"/>
              </a:ext>
            </a:extLst>
          </p:cNvPr>
          <p:cNvSpPr/>
          <p:nvPr/>
        </p:nvSpPr>
        <p:spPr>
          <a:xfrm>
            <a:off x="8716923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E0BBF-1536-40B7-BDB8-F04FF13EC5AC}"/>
              </a:ext>
            </a:extLst>
          </p:cNvPr>
          <p:cNvSpPr/>
          <p:nvPr/>
        </p:nvSpPr>
        <p:spPr>
          <a:xfrm>
            <a:off x="1682827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E1FE7B-64A0-4B19-A8C1-71CF85DE3C63}"/>
              </a:ext>
            </a:extLst>
          </p:cNvPr>
          <p:cNvSpPr txBox="1"/>
          <p:nvPr/>
        </p:nvSpPr>
        <p:spPr>
          <a:xfrm>
            <a:off x="5291693" y="1097747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2A58A1-6385-436F-BF4B-C02A76A090BD}"/>
              </a:ext>
            </a:extLst>
          </p:cNvPr>
          <p:cNvSpPr txBox="1"/>
          <p:nvPr/>
        </p:nvSpPr>
        <p:spPr>
          <a:xfrm>
            <a:off x="8808742" y="1120374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0E87C5-333F-4735-A43D-2BF042691ED9}"/>
              </a:ext>
            </a:extLst>
          </p:cNvPr>
          <p:cNvSpPr txBox="1"/>
          <p:nvPr/>
        </p:nvSpPr>
        <p:spPr>
          <a:xfrm>
            <a:off x="1331125" y="1097747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428175-40EB-4924-B502-2EF2FB72F685}"/>
              </a:ext>
            </a:extLst>
          </p:cNvPr>
          <p:cNvSpPr txBox="1"/>
          <p:nvPr/>
        </p:nvSpPr>
        <p:spPr>
          <a:xfrm>
            <a:off x="1682827" y="175030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68B8CC-07C1-4D22-B4C2-5EBFB052830C}"/>
              </a:ext>
            </a:extLst>
          </p:cNvPr>
          <p:cNvSpPr txBox="1"/>
          <p:nvPr/>
        </p:nvSpPr>
        <p:spPr>
          <a:xfrm>
            <a:off x="1682827" y="2918876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93A27B-43B0-4F26-A388-01ADA9705F35}"/>
              </a:ext>
            </a:extLst>
          </p:cNvPr>
          <p:cNvSpPr txBox="1"/>
          <p:nvPr/>
        </p:nvSpPr>
        <p:spPr>
          <a:xfrm>
            <a:off x="1682827" y="552942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49C53-9C6A-4C1F-BDE5-F3E5FBC94052}"/>
              </a:ext>
            </a:extLst>
          </p:cNvPr>
          <p:cNvSpPr txBox="1"/>
          <p:nvPr/>
        </p:nvSpPr>
        <p:spPr>
          <a:xfrm>
            <a:off x="1682827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DCCA90-7379-4007-8375-93301292DDBF}"/>
              </a:ext>
            </a:extLst>
          </p:cNvPr>
          <p:cNvSpPr txBox="1"/>
          <p:nvPr/>
        </p:nvSpPr>
        <p:spPr>
          <a:xfrm>
            <a:off x="1682827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8057414-8C18-429B-9A90-A97281FFBC74}"/>
              </a:ext>
            </a:extLst>
          </p:cNvPr>
          <p:cNvSpPr txBox="1"/>
          <p:nvPr/>
        </p:nvSpPr>
        <p:spPr>
          <a:xfrm>
            <a:off x="5199875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87CF90-0250-492D-9598-549A1F8976F7}"/>
              </a:ext>
            </a:extLst>
          </p:cNvPr>
          <p:cNvSpPr txBox="1"/>
          <p:nvPr/>
        </p:nvSpPr>
        <p:spPr>
          <a:xfrm>
            <a:off x="5199875" y="1750308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95A5BA-3E5C-444B-A1B0-722C1FF0237E}"/>
              </a:ext>
            </a:extLst>
          </p:cNvPr>
          <p:cNvSpPr txBox="1"/>
          <p:nvPr/>
        </p:nvSpPr>
        <p:spPr>
          <a:xfrm>
            <a:off x="5199875" y="5554131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4C6BE65-F877-48F9-A9F5-529D7C931E6A}"/>
              </a:ext>
            </a:extLst>
          </p:cNvPr>
          <p:cNvSpPr txBox="1"/>
          <p:nvPr/>
        </p:nvSpPr>
        <p:spPr>
          <a:xfrm>
            <a:off x="8716923" y="2967335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5C63D4-A080-410D-AC87-AD8F47C078AA}"/>
              </a:ext>
            </a:extLst>
          </p:cNvPr>
          <p:cNvSpPr txBox="1"/>
          <p:nvPr/>
        </p:nvSpPr>
        <p:spPr>
          <a:xfrm>
            <a:off x="8716923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51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9B362A-0EFD-4674-A13E-7E69735857D7}"/>
              </a:ext>
            </a:extLst>
          </p:cNvPr>
          <p:cNvSpPr txBox="1"/>
          <p:nvPr/>
        </p:nvSpPr>
        <p:spPr>
          <a:xfrm>
            <a:off x="8075628" y="2349252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Action</a:t>
            </a:r>
          </a:p>
          <a:p>
            <a:r>
              <a:rPr lang="en-US" altLang="zh-TW" sz="2400" dirty="0"/>
              <a:t>Idle: 8</a:t>
            </a:r>
          </a:p>
          <a:p>
            <a:r>
              <a:rPr lang="en-US" altLang="zh-TW" sz="2400" dirty="0"/>
              <a:t>Go Straight: 26</a:t>
            </a:r>
          </a:p>
          <a:p>
            <a:r>
              <a:rPr lang="en-US" altLang="zh-TW" sz="2400" dirty="0"/>
              <a:t>Turn Left: 2</a:t>
            </a:r>
          </a:p>
          <a:p>
            <a:r>
              <a:rPr lang="en-US" altLang="zh-TW" sz="2400" dirty="0"/>
              <a:t>Turn Right: 3</a:t>
            </a:r>
          </a:p>
          <a:p>
            <a:r>
              <a:rPr lang="en-US" altLang="zh-TW" sz="2400" dirty="0"/>
              <a:t>Two-Stage Left: 2</a:t>
            </a:r>
          </a:p>
          <a:p>
            <a:r>
              <a:rPr lang="en-US" altLang="zh-TW" sz="2400" dirty="0"/>
              <a:t>U-turn: 2</a:t>
            </a:r>
            <a:endParaRPr lang="zh-TW" altLang="en-US" sz="2400" dirty="0"/>
          </a:p>
        </p:txBody>
      </p:sp>
      <p:sp>
        <p:nvSpPr>
          <p:cNvPr id="10" name="日期版面配置區 2">
            <a:extLst>
              <a:ext uri="{FF2B5EF4-FFF2-40B4-BE49-F238E27FC236}">
                <a16:creationId xmlns:a16="http://schemas.microsoft.com/office/drawing/2014/main" id="{E7546851-B3B7-43FE-865A-43C97EA5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D4C20B-9A76-4B15-9BC7-6FD041F8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6" y="1393753"/>
            <a:ext cx="7030378" cy="47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D6E7E2-590E-425D-B7A3-835863589ADC}"/>
                  </a:ext>
                </a:extLst>
              </p:cNvPr>
              <p:cNvSpPr txBox="1"/>
              <p:nvPr/>
            </p:nvSpPr>
            <p:spPr>
              <a:xfrm>
                <a:off x="268664" y="5045501"/>
                <a:ext cx="11654672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𝐺𝑜𝑢𝑛𝑑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𝑡𝑢𝑟𝑡h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40+5060+504+77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497+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.8042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D6E7E2-590E-425D-B7A3-83586358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4" y="5045501"/>
                <a:ext cx="11654672" cy="748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5FF62213-AC03-42ED-87D2-CE805BEE8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1274147"/>
            <a:ext cx="10972801" cy="3355794"/>
          </a:xfrm>
          <a:prstGeom prst="rect">
            <a:avLst/>
          </a:prstGeom>
        </p:spPr>
      </p:pic>
      <p:sp>
        <p:nvSpPr>
          <p:cNvPr id="9" name="日期版面配置區 2">
            <a:extLst>
              <a:ext uri="{FF2B5EF4-FFF2-40B4-BE49-F238E27FC236}">
                <a16:creationId xmlns:a16="http://schemas.microsoft.com/office/drawing/2014/main" id="{47CEE4DE-9981-4ED1-AC5B-B387F7FB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</p:spTree>
    <p:extLst>
      <p:ext uri="{BB962C8B-B14F-4D97-AF65-F5344CB8AC3E}">
        <p14:creationId xmlns:p14="http://schemas.microsoft.com/office/powerpoint/2010/main" val="194192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389</Words>
  <Application>Microsoft Office PowerPoint</Application>
  <PresentationFormat>寬螢幕</PresentationFormat>
  <Paragraphs>128</Paragraphs>
  <Slides>15</Slides>
  <Notes>13</Notes>
  <HiddenSlides>7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Wingdings</vt:lpstr>
      <vt:lpstr>Wingdings 3</vt:lpstr>
      <vt:lpstr>佈景主題1</vt:lpstr>
      <vt:lpstr>Motor Data Report</vt:lpstr>
      <vt:lpstr>Route</vt:lpstr>
      <vt:lpstr>Data Collection Method</vt:lpstr>
      <vt:lpstr>IMU Direction</vt:lpstr>
      <vt:lpstr>Data Collection Method</vt:lpstr>
      <vt:lpstr>Data Collection Method</vt:lpstr>
      <vt:lpstr>Data Collection Method</vt:lpstr>
      <vt:lpstr>Result</vt:lpstr>
      <vt:lpstr>Result</vt:lpstr>
      <vt:lpstr>The Scooter Stand &amp; Foot Test Comparison</vt:lpstr>
      <vt:lpstr>The Scooter Stand &amp; Foot Test Comparison</vt:lpstr>
      <vt:lpstr>The angle value explosion problem</vt:lpstr>
      <vt:lpstr>The angle value explosion problem – discard angle data</vt:lpstr>
      <vt:lpstr>KDD RideTrack Label System App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2017-11-13T04:01:15Z</dcterms:created>
  <dcterms:modified xsi:type="dcterms:W3CDTF">2024-06-11T15:36:24Z</dcterms:modified>
</cp:coreProperties>
</file>