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1" r:id="rId2"/>
    <p:sldId id="286" r:id="rId3"/>
    <p:sldId id="289" r:id="rId4"/>
    <p:sldId id="310" r:id="rId5"/>
    <p:sldId id="302" r:id="rId6"/>
    <p:sldId id="292" r:id="rId7"/>
    <p:sldId id="293" r:id="rId8"/>
    <p:sldId id="323" r:id="rId9"/>
    <p:sldId id="327" r:id="rId10"/>
    <p:sldId id="326" r:id="rId11"/>
    <p:sldId id="328" r:id="rId12"/>
    <p:sldId id="329" r:id="rId13"/>
    <p:sldId id="324" r:id="rId14"/>
    <p:sldId id="330" r:id="rId15"/>
    <p:sldId id="331" r:id="rId16"/>
    <p:sldId id="332" r:id="rId17"/>
    <p:sldId id="334" r:id="rId18"/>
    <p:sldId id="333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080" y="67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1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0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218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636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55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3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00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47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03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48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52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2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6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8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Eric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2024/06/26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(First 50% train, second 50%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383AF15-B406-41E6-9DD3-D1519BA33993}"/>
              </a:ext>
            </a:extLst>
          </p:cNvPr>
          <p:cNvSpPr txBox="1"/>
          <p:nvPr/>
        </p:nvSpPr>
        <p:spPr>
          <a:xfrm>
            <a:off x="1188720" y="5394959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 angle data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3DC9BE-4C24-420D-ABF5-354B6F7EF0AE}"/>
              </a:ext>
            </a:extLst>
          </p:cNvPr>
          <p:cNvSpPr txBox="1"/>
          <p:nvPr/>
        </p:nvSpPr>
        <p:spPr>
          <a:xfrm>
            <a:off x="7051040" y="5394958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Without angle data</a:t>
            </a:r>
            <a:endParaRPr lang="zh-TW" altLang="en-US" sz="2400" b="1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0A28CAD-53C8-4314-B96E-9562B900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64" y="1315718"/>
            <a:ext cx="6018776" cy="407924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CF9EAA9-3683-4792-AEE9-7A1DA0D2E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5719"/>
            <a:ext cx="6018776" cy="40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3F7B798-7DB8-4751-B03D-7E3C64D0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90" y="1307000"/>
            <a:ext cx="7170420" cy="48597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(Eric train, Kino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3DC9BE-4C24-420D-ABF5-354B6F7EF0AE}"/>
              </a:ext>
            </a:extLst>
          </p:cNvPr>
          <p:cNvSpPr txBox="1"/>
          <p:nvPr/>
        </p:nvSpPr>
        <p:spPr>
          <a:xfrm>
            <a:off x="75184" y="4709263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Without angle data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283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(Eric train, Kino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5841FAA-33F7-43A5-A7EB-0C083306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4" y="1366520"/>
            <a:ext cx="11193518" cy="3489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7A32EE7-2220-4EE9-A116-2B03EE73F2AE}"/>
                  </a:ext>
                </a:extLst>
              </p:cNvPr>
              <p:cNvSpPr txBox="1"/>
              <p:nvPr/>
            </p:nvSpPr>
            <p:spPr>
              <a:xfrm>
                <a:off x="268664" y="5117018"/>
                <a:ext cx="11654672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𝐺𝑜𝑢𝑛𝑑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𝑡𝑢𝑟𝑡h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3774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3113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3774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1568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2282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624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2073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2809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7A32EE7-2220-4EE9-A116-2B03EE73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4" y="5117018"/>
                <a:ext cx="11654672" cy="748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52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KDD </a:t>
            </a:r>
            <a:r>
              <a:rPr lang="en-US" altLang="zh-TW" dirty="0" err="1"/>
              <a:t>RideTrack</a:t>
            </a:r>
            <a:r>
              <a:rPr lang="en-US" altLang="zh-TW" dirty="0"/>
              <a:t> Label System App v2.0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F1BA7B-63B8-4B4B-997D-F242108C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910" y="1257437"/>
            <a:ext cx="9337290" cy="50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 Engle</a:t>
            </a:r>
            <a:r>
              <a:rPr lang="zh-TW" altLang="en-US" dirty="0"/>
              <a:t> </a:t>
            </a:r>
            <a:r>
              <a:rPr lang="en-US" altLang="zh-TW" dirty="0"/>
              <a:t>(normal </a:t>
            </a:r>
            <a:r>
              <a:rPr lang="en-US" altLang="zh-TW" dirty="0" err="1"/>
              <a:t>v.s</a:t>
            </a:r>
            <a:r>
              <a:rPr lang="en-US" altLang="zh-TW" dirty="0"/>
              <a:t>. 4s window size)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84FB6C-84C3-441E-8BA1-40CFAF5C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10" y="1237593"/>
            <a:ext cx="5991082" cy="407894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23F1BAE-3200-4F79-B91B-E245A04FCEE1}"/>
              </a:ext>
            </a:extLst>
          </p:cNvPr>
          <p:cNvSpPr txBox="1"/>
          <p:nvPr/>
        </p:nvSpPr>
        <p:spPr>
          <a:xfrm>
            <a:off x="1522341" y="553958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Normal</a:t>
            </a:r>
            <a:endParaRPr lang="zh-TW" altLang="en-US" sz="24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CF0F48-3583-4A9B-B96E-BB078A1EE1C3}"/>
              </a:ext>
            </a:extLst>
          </p:cNvPr>
          <p:cNvSpPr txBox="1"/>
          <p:nvPr/>
        </p:nvSpPr>
        <p:spPr>
          <a:xfrm>
            <a:off x="7912631" y="553958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4s window size</a:t>
            </a:r>
            <a:endParaRPr lang="zh-TW" altLang="en-US" sz="2400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E710BD4-850E-48A7-AAD8-158CDBF34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7593"/>
            <a:ext cx="5991082" cy="40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(Train &amp; test are the same)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AE6DF6-DF83-4F80-B152-0F756A2B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64" y="1245366"/>
            <a:ext cx="5971541" cy="40472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E56FEFB-E967-47F9-9402-6228AE1B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" y="1245367"/>
            <a:ext cx="5971540" cy="404722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564D2E96-FF50-4A9C-A5BE-AA842692FDE1}"/>
              </a:ext>
            </a:extLst>
          </p:cNvPr>
          <p:cNvSpPr txBox="1"/>
          <p:nvPr/>
        </p:nvSpPr>
        <p:spPr>
          <a:xfrm>
            <a:off x="1814572" y="5394958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Normal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5728AA2-70EC-4F27-9089-D181FCFEB523}"/>
              </a:ext>
            </a:extLst>
          </p:cNvPr>
          <p:cNvSpPr txBox="1"/>
          <p:nvPr/>
        </p:nvSpPr>
        <p:spPr>
          <a:xfrm>
            <a:off x="7780656" y="5381801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4s window size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934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(First 50% train, second 50%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CF9EAA9-3683-4792-AEE9-7A1DA0D2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719"/>
            <a:ext cx="6018776" cy="407923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3B53C7-BBBD-42B8-A3C7-29D53A5EC3D1}"/>
              </a:ext>
            </a:extLst>
          </p:cNvPr>
          <p:cNvSpPr txBox="1"/>
          <p:nvPr/>
        </p:nvSpPr>
        <p:spPr>
          <a:xfrm>
            <a:off x="1814572" y="5394958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Normal</a:t>
            </a:r>
            <a:endParaRPr lang="zh-TW" altLang="en-US" sz="2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A6D39C-6205-492F-B028-39D85D0569FE}"/>
              </a:ext>
            </a:extLst>
          </p:cNvPr>
          <p:cNvSpPr txBox="1"/>
          <p:nvPr/>
        </p:nvSpPr>
        <p:spPr>
          <a:xfrm>
            <a:off x="7780656" y="5381801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4s window size</a:t>
            </a:r>
            <a:endParaRPr lang="zh-TW" altLang="en-US" sz="24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10DE28-E797-43A9-8113-B05BC48D6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924" y="1315719"/>
            <a:ext cx="6018776" cy="40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5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(First 50% train, second 50%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9EF523-D9D8-4F2C-8EA4-EED80312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2" y="1577281"/>
            <a:ext cx="12075736" cy="37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(Eric train, Kino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420470-248A-4029-BD46-AEEBC30A8661}"/>
              </a:ext>
            </a:extLst>
          </p:cNvPr>
          <p:cNvSpPr txBox="1"/>
          <p:nvPr/>
        </p:nvSpPr>
        <p:spPr>
          <a:xfrm>
            <a:off x="331259" y="491046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4s window size</a:t>
            </a:r>
            <a:endParaRPr lang="zh-TW" altLang="en-US" sz="2400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ACF2A2F-4292-4E57-B438-8DDDBBFB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19" y="1242288"/>
            <a:ext cx="7393226" cy="50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5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D567-CCB3-45B9-8AB8-522FADBB6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Document the SOP for collecting data</a:t>
            </a:r>
          </a:p>
          <a:p>
            <a:r>
              <a:rPr lang="en-US" altLang="zh-TW" dirty="0"/>
              <a:t>Data Labeling App</a:t>
            </a:r>
            <a:r>
              <a:rPr lang="zh-TW" altLang="en-US" dirty="0"/>
              <a:t> </a:t>
            </a:r>
            <a:r>
              <a:rPr lang="en-US" altLang="zh-TW" dirty="0"/>
              <a:t>2.1</a:t>
            </a:r>
            <a:r>
              <a:rPr lang="zh-TW" altLang="en-US" dirty="0"/>
              <a:t> </a:t>
            </a:r>
            <a:r>
              <a:rPr lang="en-US" altLang="zh-TW" dirty="0"/>
              <a:t>is currently under development</a:t>
            </a:r>
          </a:p>
          <a:p>
            <a:r>
              <a:rPr lang="en-US" altLang="zh-TW" dirty="0"/>
              <a:t>Survey papers about deep learning model</a:t>
            </a:r>
          </a:p>
          <a:p>
            <a:r>
              <a:rPr lang="en-US" altLang="zh-TW" dirty="0"/>
              <a:t>Survey open datasets</a:t>
            </a:r>
          </a:p>
        </p:txBody>
      </p:sp>
    </p:spTree>
    <p:extLst>
      <p:ext uri="{BB962C8B-B14F-4D97-AF65-F5344CB8AC3E}">
        <p14:creationId xmlns:p14="http://schemas.microsoft.com/office/powerpoint/2010/main" val="14298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A86B3E-C23F-4284-8D42-3C0EC43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59" y="1219200"/>
            <a:ext cx="6776905" cy="50562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C28729-CB98-4E4A-8548-488ACEAC09A4}"/>
              </a:ext>
            </a:extLst>
          </p:cNvPr>
          <p:cNvSpPr txBox="1"/>
          <p:nvPr/>
        </p:nvSpPr>
        <p:spPr>
          <a:xfrm>
            <a:off x="8307046" y="2622819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Snapshot</a:t>
            </a:r>
          </a:p>
          <a:p>
            <a:r>
              <a:rPr lang="en-US" altLang="zh-TW" sz="2400" dirty="0"/>
              <a:t>Idle: 5838</a:t>
            </a:r>
          </a:p>
          <a:p>
            <a:r>
              <a:rPr lang="en-US" altLang="zh-TW" sz="2400" dirty="0"/>
              <a:t>Go Straight: 3558</a:t>
            </a:r>
          </a:p>
          <a:p>
            <a:r>
              <a:rPr lang="en-US" altLang="zh-TW" sz="2400" dirty="0"/>
              <a:t>Turn Left: 208</a:t>
            </a:r>
          </a:p>
          <a:p>
            <a:r>
              <a:rPr lang="en-US" altLang="zh-TW" sz="2400" dirty="0"/>
              <a:t>Turn Right: 240</a:t>
            </a:r>
          </a:p>
          <a:p>
            <a:r>
              <a:rPr lang="en-US" altLang="zh-TW" sz="2400" dirty="0"/>
              <a:t>Two-Stage Left: 208</a:t>
            </a:r>
          </a:p>
          <a:p>
            <a:r>
              <a:rPr lang="en-US" altLang="zh-TW" sz="2400" dirty="0"/>
              <a:t>U-turn: 278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3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C7A3820-CBD3-4A14-B9C6-3E986C338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7" y="1219200"/>
            <a:ext cx="7799745" cy="507538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823E2F-A1AB-4ACD-9F54-BC35335608A6}"/>
              </a:ext>
            </a:extLst>
          </p:cNvPr>
          <p:cNvSpPr txBox="1"/>
          <p:nvPr/>
        </p:nvSpPr>
        <p:spPr>
          <a:xfrm>
            <a:off x="2279066" y="2639505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ECU Receiver Setting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843152-9FC0-4888-83EA-37A973E23D10}"/>
              </a:ext>
            </a:extLst>
          </p:cNvPr>
          <p:cNvSpPr txBox="1"/>
          <p:nvPr/>
        </p:nvSpPr>
        <p:spPr>
          <a:xfrm>
            <a:off x="4017211" y="2737364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Gopro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45EF7C-E5C9-43B0-971C-CE66885A0DB7}"/>
              </a:ext>
            </a:extLst>
          </p:cNvPr>
          <p:cNvSpPr txBox="1"/>
          <p:nvPr/>
        </p:nvSpPr>
        <p:spPr>
          <a:xfrm>
            <a:off x="2279066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Phone Setting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E6A164-C6AD-4BD1-83DF-C423CA306EAB}"/>
              </a:ext>
            </a:extLst>
          </p:cNvPr>
          <p:cNvSpPr txBox="1"/>
          <p:nvPr/>
        </p:nvSpPr>
        <p:spPr>
          <a:xfrm>
            <a:off x="4017211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Tablet Setting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9FEF7B-2D59-4DCB-BA69-2765023ECB2D}"/>
              </a:ext>
            </a:extLst>
          </p:cNvPr>
          <p:cNvSpPr txBox="1"/>
          <p:nvPr/>
        </p:nvSpPr>
        <p:spPr>
          <a:xfrm>
            <a:off x="3945813" y="4442424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Video Recording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62043E-8152-4BF5-95FA-8B68EA15601A}"/>
              </a:ext>
            </a:extLst>
          </p:cNvPr>
          <p:cNvSpPr txBox="1"/>
          <p:nvPr/>
        </p:nvSpPr>
        <p:spPr>
          <a:xfrm>
            <a:off x="2243367" y="4580924"/>
            <a:ext cx="166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IMU (30Hz) 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A3F3762-610B-4EBA-8F54-2720AF00633F}"/>
              </a:ext>
            </a:extLst>
          </p:cNvPr>
          <p:cNvSpPr txBox="1"/>
          <p:nvPr/>
        </p:nvSpPr>
        <p:spPr>
          <a:xfrm>
            <a:off x="3957355" y="5064833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ECU App (2Hz) 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DB482-F154-4161-9799-D301DA5F943F}"/>
              </a:ext>
            </a:extLst>
          </p:cNvPr>
          <p:cNvSpPr txBox="1"/>
          <p:nvPr/>
        </p:nvSpPr>
        <p:spPr>
          <a:xfrm>
            <a:off x="2243367" y="5040838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GPS </a:t>
            </a:r>
            <a:r>
              <a:rPr lang="en-US" altLang="zh-TW" dirty="0" err="1"/>
              <a:t>Rrcording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21595A-8978-4BCD-8991-0C39EF8AEEEC}"/>
              </a:ext>
            </a:extLst>
          </p:cNvPr>
          <p:cNvSpPr txBox="1"/>
          <p:nvPr/>
        </p:nvSpPr>
        <p:spPr>
          <a:xfrm>
            <a:off x="6648021" y="36715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ECU App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E2E95E-1899-47F6-8D43-A1116B75AB32}"/>
              </a:ext>
            </a:extLst>
          </p:cNvPr>
          <p:cNvSpPr txBox="1"/>
          <p:nvPr/>
        </p:nvSpPr>
        <p:spPr>
          <a:xfrm>
            <a:off x="8321946" y="356108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GPS Recording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11D2AC-D266-4E24-87D3-572023B1663A}"/>
              </a:ext>
            </a:extLst>
          </p:cNvPr>
          <p:cNvSpPr txBox="1"/>
          <p:nvPr/>
        </p:nvSpPr>
        <p:spPr>
          <a:xfrm>
            <a:off x="6619500" y="417847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Video Recording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6E5A76-74D2-41CB-A72C-205533225E8A}"/>
              </a:ext>
            </a:extLst>
          </p:cNvPr>
          <p:cNvSpPr txBox="1"/>
          <p:nvPr/>
        </p:nvSpPr>
        <p:spPr>
          <a:xfrm>
            <a:off x="8321946" y="425775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IMU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IMU Direction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日期版面配置區 2">
            <a:extLst>
              <a:ext uri="{FF2B5EF4-FFF2-40B4-BE49-F238E27FC236}">
                <a16:creationId xmlns:a16="http://schemas.microsoft.com/office/drawing/2014/main" id="{8DF39EB2-AC2E-4963-A5D9-1CDC8BAF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5DE8EDE-3B4B-4821-AB8F-53B2FFDCF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3" r="10331" b="4354"/>
          <a:stretch/>
        </p:blipFill>
        <p:spPr>
          <a:xfrm>
            <a:off x="7197811" y="1987420"/>
            <a:ext cx="3890065" cy="340987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F98DE3B-55F5-499E-9820-5FE9FE085C7F}"/>
              </a:ext>
            </a:extLst>
          </p:cNvPr>
          <p:cNvSpPr txBox="1"/>
          <p:nvPr/>
        </p:nvSpPr>
        <p:spPr>
          <a:xfrm>
            <a:off x="8858072" y="1296950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A45DD8-DE3D-401B-94F2-F7172DEF13D6}"/>
              </a:ext>
            </a:extLst>
          </p:cNvPr>
          <p:cNvSpPr txBox="1"/>
          <p:nvPr/>
        </p:nvSpPr>
        <p:spPr>
          <a:xfrm>
            <a:off x="11160968" y="3422453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</a:rPr>
              <a:t>X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BF0F065-2DAD-4106-A97C-A58954A828E3}"/>
              </a:ext>
            </a:extLst>
          </p:cNvPr>
          <p:cNvSpPr/>
          <p:nvPr/>
        </p:nvSpPr>
        <p:spPr>
          <a:xfrm rot="16200000">
            <a:off x="8833957" y="1996708"/>
            <a:ext cx="716925" cy="363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1E00E03-84D7-4915-91DA-D603DD52D8BA}"/>
              </a:ext>
            </a:extLst>
          </p:cNvPr>
          <p:cNvSpPr/>
          <p:nvPr/>
        </p:nvSpPr>
        <p:spPr>
          <a:xfrm>
            <a:off x="10561062" y="3513547"/>
            <a:ext cx="716925" cy="36384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形: 空心 12">
            <a:extLst>
              <a:ext uri="{FF2B5EF4-FFF2-40B4-BE49-F238E27FC236}">
                <a16:creationId xmlns:a16="http://schemas.microsoft.com/office/drawing/2014/main" id="{65AC0DF7-F592-49A3-8240-FC2667B44DD5}"/>
              </a:ext>
            </a:extLst>
          </p:cNvPr>
          <p:cNvSpPr/>
          <p:nvPr/>
        </p:nvSpPr>
        <p:spPr>
          <a:xfrm>
            <a:off x="8960919" y="3429001"/>
            <a:ext cx="468832" cy="492912"/>
          </a:xfrm>
          <a:prstGeom prst="donut">
            <a:avLst>
              <a:gd name="adj" fmla="val 48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40FBB69-2BD5-4EAE-B534-B51F4DC3BAF9}"/>
              </a:ext>
            </a:extLst>
          </p:cNvPr>
          <p:cNvSpPr/>
          <p:nvPr/>
        </p:nvSpPr>
        <p:spPr>
          <a:xfrm>
            <a:off x="9143207" y="3637225"/>
            <a:ext cx="98426" cy="936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36EF690-5662-435D-B401-D4948597202A}"/>
              </a:ext>
            </a:extLst>
          </p:cNvPr>
          <p:cNvSpPr txBox="1"/>
          <p:nvPr/>
        </p:nvSpPr>
        <p:spPr>
          <a:xfrm>
            <a:off x="8463256" y="3367925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Z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5064DEF-A8B7-4F95-B2C1-445EC3A48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7" y="1641857"/>
            <a:ext cx="5882420" cy="417809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5C2864B-2184-4C2C-A947-95AE13FABA89}"/>
              </a:ext>
            </a:extLst>
          </p:cNvPr>
          <p:cNvSpPr txBox="1"/>
          <p:nvPr/>
        </p:nvSpPr>
        <p:spPr>
          <a:xfrm>
            <a:off x="11005351" y="2990327"/>
            <a:ext cx="120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</a:rPr>
              <a:t>Pitch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CF0995-98D4-4AD9-AF2B-C785DDA47140}"/>
              </a:ext>
            </a:extLst>
          </p:cNvPr>
          <p:cNvSpPr txBox="1"/>
          <p:nvPr/>
        </p:nvSpPr>
        <p:spPr>
          <a:xfrm>
            <a:off x="9203025" y="1544532"/>
            <a:ext cx="119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Roll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7A93FAD-4024-4134-9717-BF741F62980A}"/>
              </a:ext>
            </a:extLst>
          </p:cNvPr>
          <p:cNvSpPr txBox="1"/>
          <p:nvPr/>
        </p:nvSpPr>
        <p:spPr>
          <a:xfrm>
            <a:off x="8165455" y="3865745"/>
            <a:ext cx="910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Yaw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0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610172-8B08-4976-9F24-39DBA07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1" y="1224730"/>
            <a:ext cx="8663233" cy="38355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Adobe Premiere Pro video editing software to mark the timestamps of High-level driving behaviors, and converting them into corresponding real-time using Python program.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3148553" y="4289196"/>
            <a:ext cx="1102936" cy="5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EB3E591-8FB5-4B73-9912-7BDC439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1224366"/>
            <a:ext cx="8930480" cy="4098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According to the real time after converted, then we can search the most recent timestamp and mark into the “Action” column with the corresponding drive behavior.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2014193" y="3157979"/>
            <a:ext cx="2171307" cy="27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EE38F-8988-44E8-B78B-DF53E37D4602}"/>
              </a:ext>
            </a:extLst>
          </p:cNvPr>
          <p:cNvSpPr/>
          <p:nvPr/>
        </p:nvSpPr>
        <p:spPr>
          <a:xfrm>
            <a:off x="5199875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6FCD3-ECF5-4DD8-98A7-2305F674AB9E}"/>
              </a:ext>
            </a:extLst>
          </p:cNvPr>
          <p:cNvSpPr/>
          <p:nvPr/>
        </p:nvSpPr>
        <p:spPr>
          <a:xfrm>
            <a:off x="8716923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E0BBF-1536-40B7-BDB8-F04FF13EC5AC}"/>
              </a:ext>
            </a:extLst>
          </p:cNvPr>
          <p:cNvSpPr/>
          <p:nvPr/>
        </p:nvSpPr>
        <p:spPr>
          <a:xfrm>
            <a:off x="1682827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E1FE7B-64A0-4B19-A8C1-71CF85DE3C63}"/>
              </a:ext>
            </a:extLst>
          </p:cNvPr>
          <p:cNvSpPr txBox="1"/>
          <p:nvPr/>
        </p:nvSpPr>
        <p:spPr>
          <a:xfrm>
            <a:off x="5291693" y="1097747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2A58A1-6385-436F-BF4B-C02A76A090BD}"/>
              </a:ext>
            </a:extLst>
          </p:cNvPr>
          <p:cNvSpPr txBox="1"/>
          <p:nvPr/>
        </p:nvSpPr>
        <p:spPr>
          <a:xfrm>
            <a:off x="8808742" y="1120374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0E87C5-333F-4735-A43D-2BF042691ED9}"/>
              </a:ext>
            </a:extLst>
          </p:cNvPr>
          <p:cNvSpPr txBox="1"/>
          <p:nvPr/>
        </p:nvSpPr>
        <p:spPr>
          <a:xfrm>
            <a:off x="1331125" y="109774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428175-40EB-4924-B502-2EF2FB72F685}"/>
              </a:ext>
            </a:extLst>
          </p:cNvPr>
          <p:cNvSpPr txBox="1"/>
          <p:nvPr/>
        </p:nvSpPr>
        <p:spPr>
          <a:xfrm>
            <a:off x="1682827" y="175030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68B8CC-07C1-4D22-B4C2-5EBFB052830C}"/>
              </a:ext>
            </a:extLst>
          </p:cNvPr>
          <p:cNvSpPr txBox="1"/>
          <p:nvPr/>
        </p:nvSpPr>
        <p:spPr>
          <a:xfrm>
            <a:off x="1682827" y="2918876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93A27B-43B0-4F26-A388-01ADA9705F35}"/>
              </a:ext>
            </a:extLst>
          </p:cNvPr>
          <p:cNvSpPr txBox="1"/>
          <p:nvPr/>
        </p:nvSpPr>
        <p:spPr>
          <a:xfrm>
            <a:off x="1682827" y="552942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49C53-9C6A-4C1F-BDE5-F3E5FBC94052}"/>
              </a:ext>
            </a:extLst>
          </p:cNvPr>
          <p:cNvSpPr txBox="1"/>
          <p:nvPr/>
        </p:nvSpPr>
        <p:spPr>
          <a:xfrm>
            <a:off x="1682827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DCCA90-7379-4007-8375-93301292DDBF}"/>
              </a:ext>
            </a:extLst>
          </p:cNvPr>
          <p:cNvSpPr txBox="1"/>
          <p:nvPr/>
        </p:nvSpPr>
        <p:spPr>
          <a:xfrm>
            <a:off x="1682827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8057414-8C18-429B-9A90-A97281FFBC74}"/>
              </a:ext>
            </a:extLst>
          </p:cNvPr>
          <p:cNvSpPr txBox="1"/>
          <p:nvPr/>
        </p:nvSpPr>
        <p:spPr>
          <a:xfrm>
            <a:off x="5199875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87CF90-0250-492D-9598-549A1F8976F7}"/>
              </a:ext>
            </a:extLst>
          </p:cNvPr>
          <p:cNvSpPr txBox="1"/>
          <p:nvPr/>
        </p:nvSpPr>
        <p:spPr>
          <a:xfrm>
            <a:off x="5199875" y="1750308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95A5BA-3E5C-444B-A1B0-722C1FF0237E}"/>
              </a:ext>
            </a:extLst>
          </p:cNvPr>
          <p:cNvSpPr txBox="1"/>
          <p:nvPr/>
        </p:nvSpPr>
        <p:spPr>
          <a:xfrm>
            <a:off x="5199875" y="5554131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4C6BE65-F877-48F9-A9F5-529D7C931E6A}"/>
              </a:ext>
            </a:extLst>
          </p:cNvPr>
          <p:cNvSpPr txBox="1"/>
          <p:nvPr/>
        </p:nvSpPr>
        <p:spPr>
          <a:xfrm>
            <a:off x="8716923" y="2967335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5C63D4-A080-410D-AC87-AD8F47C078AA}"/>
              </a:ext>
            </a:extLst>
          </p:cNvPr>
          <p:cNvSpPr txBox="1"/>
          <p:nvPr/>
        </p:nvSpPr>
        <p:spPr>
          <a:xfrm>
            <a:off x="8716923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51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 Engle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6889A1A-270C-4EAF-B061-DBB39113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518" y="1241644"/>
            <a:ext cx="7365122" cy="50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6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(Train &amp; test are the same)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5C2DCF6-AF0A-4F81-9552-F1F56E90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5719"/>
            <a:ext cx="6018777" cy="407924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49C1E8-48EF-4D94-9DA2-0808D32367B5}"/>
              </a:ext>
            </a:extLst>
          </p:cNvPr>
          <p:cNvSpPr txBox="1"/>
          <p:nvPr/>
        </p:nvSpPr>
        <p:spPr>
          <a:xfrm>
            <a:off x="1188720" y="5394959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 angle data</a:t>
            </a:r>
            <a:endParaRPr lang="zh-TW" altLang="en-US" sz="24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1DDBB2-703D-4F31-8787-624FCB7A565A}"/>
              </a:ext>
            </a:extLst>
          </p:cNvPr>
          <p:cNvSpPr txBox="1"/>
          <p:nvPr/>
        </p:nvSpPr>
        <p:spPr>
          <a:xfrm>
            <a:off x="7051040" y="5394958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Without angle data</a:t>
            </a:r>
            <a:endParaRPr lang="zh-TW" altLang="en-US" sz="2400" b="1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0646859-4B97-4959-8B0E-BA548798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" y="1315719"/>
            <a:ext cx="5971540" cy="40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2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452</Words>
  <Application>Microsoft Office PowerPoint</Application>
  <PresentationFormat>寬螢幕</PresentationFormat>
  <Paragraphs>152</Paragraphs>
  <Slides>19</Slides>
  <Notes>19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Calibri</vt:lpstr>
      <vt:lpstr>Cambria Math</vt:lpstr>
      <vt:lpstr>Wingdings</vt:lpstr>
      <vt:lpstr>Wingdings 3</vt:lpstr>
      <vt:lpstr>佈景主題1</vt:lpstr>
      <vt:lpstr>Motor Data Report</vt:lpstr>
      <vt:lpstr>Route</vt:lpstr>
      <vt:lpstr>Data Collection Method</vt:lpstr>
      <vt:lpstr>IMU Direction</vt:lpstr>
      <vt:lpstr>Data Collection Method</vt:lpstr>
      <vt:lpstr>Data Collection Method</vt:lpstr>
      <vt:lpstr>Data Collection Method</vt:lpstr>
      <vt:lpstr>Euler Engle</vt:lpstr>
      <vt:lpstr>Result (Train &amp; test are the same)</vt:lpstr>
      <vt:lpstr>Result (First 50% train, second 50% test)</vt:lpstr>
      <vt:lpstr>Result (Eric train, Kino test)</vt:lpstr>
      <vt:lpstr>Result (Eric train, Kino test)</vt:lpstr>
      <vt:lpstr>KDD RideTrack Label System App v2.0</vt:lpstr>
      <vt:lpstr>Euler Engle (normal v.s. 4s window size)</vt:lpstr>
      <vt:lpstr>Result (Train &amp; test are the same)</vt:lpstr>
      <vt:lpstr>Result (First 50% train, second 50% test)</vt:lpstr>
      <vt:lpstr>Result (First 50% train, second 50% test)</vt:lpstr>
      <vt:lpstr>Result (Eric train, Kino test)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2024-06-26T01:25:50Z</dcterms:modified>
</cp:coreProperties>
</file>