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6" r:id="rId3"/>
    <p:sldId id="289" r:id="rId4"/>
    <p:sldId id="310" r:id="rId5"/>
    <p:sldId id="302" r:id="rId6"/>
    <p:sldId id="292" r:id="rId7"/>
    <p:sldId id="293" r:id="rId8"/>
    <p:sldId id="330" r:id="rId9"/>
    <p:sldId id="333" r:id="rId10"/>
    <p:sldId id="331" r:id="rId11"/>
    <p:sldId id="332" r:id="rId12"/>
    <p:sldId id="324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080" y="67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3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00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36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52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2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5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7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2024/06/26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C90DE4D-FC5A-4593-9A40-7A66A1F9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85" y="1487076"/>
            <a:ext cx="4204474" cy="28495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D40811-3FB5-4CAF-8BE7-781D14701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520" y="1456573"/>
            <a:ext cx="4249480" cy="28800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(Train &amp; test are the same)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64D2E96-FF50-4A9C-A5BE-AA842692FDE1}"/>
              </a:ext>
            </a:extLst>
          </p:cNvPr>
          <p:cNvSpPr txBox="1"/>
          <p:nvPr/>
        </p:nvSpPr>
        <p:spPr>
          <a:xfrm>
            <a:off x="816864" y="4463745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Original Label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5728AA2-70EC-4F27-9089-D181FCFEB523}"/>
              </a:ext>
            </a:extLst>
          </p:cNvPr>
          <p:cNvSpPr txBox="1"/>
          <p:nvPr/>
        </p:nvSpPr>
        <p:spPr>
          <a:xfrm>
            <a:off x="4716945" y="4463745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Modified Label</a:t>
            </a:r>
            <a:endParaRPr lang="zh-TW" altLang="en-US" sz="2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7905B0-A02A-4EC6-BF18-65D61DBE0EC9}"/>
              </a:ext>
            </a:extLst>
          </p:cNvPr>
          <p:cNvSpPr txBox="1"/>
          <p:nvPr/>
        </p:nvSpPr>
        <p:spPr>
          <a:xfrm>
            <a:off x="8542654" y="4336668"/>
            <a:ext cx="337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Modified Label</a:t>
            </a:r>
          </a:p>
          <a:p>
            <a:pPr algn="ctr"/>
            <a:r>
              <a:rPr lang="en-US" altLang="zh-TW" sz="2400" b="1" dirty="0"/>
              <a:t>+Feature: Vehicle Speed</a:t>
            </a:r>
            <a:endParaRPr lang="zh-TW" altLang="en-US" sz="2400" b="1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8F1F756-FCE4-4A4E-9366-FD828C7D1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941" y="5167665"/>
            <a:ext cx="3792718" cy="109549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4628B30-E5AC-452F-932A-BF716C091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875" y="5167665"/>
            <a:ext cx="3792719" cy="109585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B4B06C9-783C-458C-A455-FC309CC77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23840"/>
            <a:ext cx="4095984" cy="277606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EAB462E-8725-402C-ADDB-C709A34AE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688" y="5117241"/>
            <a:ext cx="3792718" cy="11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4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29922364-BE37-4EFE-91F2-AAABE96F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152" y="1610566"/>
            <a:ext cx="4266560" cy="28916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CB44FA-7571-4A2C-90A0-2BE2170E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63" y="1627135"/>
            <a:ext cx="4266560" cy="28916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(First 50% train, second 50%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EFA9DFB-89EC-4C17-B2CA-7322C409B0CD}"/>
              </a:ext>
            </a:extLst>
          </p:cNvPr>
          <p:cNvSpPr txBox="1"/>
          <p:nvPr/>
        </p:nvSpPr>
        <p:spPr>
          <a:xfrm>
            <a:off x="816864" y="4463745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Original Label</a:t>
            </a:r>
            <a:endParaRPr lang="zh-TW" altLang="en-US" sz="24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D75B98-B1CC-4F00-B748-C6789C7CA032}"/>
              </a:ext>
            </a:extLst>
          </p:cNvPr>
          <p:cNvSpPr txBox="1"/>
          <p:nvPr/>
        </p:nvSpPr>
        <p:spPr>
          <a:xfrm>
            <a:off x="4716945" y="4463745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Modified Label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2A13A5-D374-4079-B36A-AE0375A2EE9E}"/>
              </a:ext>
            </a:extLst>
          </p:cNvPr>
          <p:cNvSpPr txBox="1"/>
          <p:nvPr/>
        </p:nvSpPr>
        <p:spPr>
          <a:xfrm>
            <a:off x="8542654" y="4336668"/>
            <a:ext cx="337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Modified Label</a:t>
            </a:r>
          </a:p>
          <a:p>
            <a:pPr algn="ctr"/>
            <a:r>
              <a:rPr lang="en-US" altLang="zh-TW" sz="2400" b="1" dirty="0"/>
              <a:t>+Feature: Vehicle Speed</a:t>
            </a:r>
            <a:endParaRPr lang="zh-TW" altLang="en-US" sz="2400" b="1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8D7261E-F796-47D4-BD05-0A4812039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332" y="5119255"/>
            <a:ext cx="3877178" cy="113072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1D6F7CE-15F7-491F-8F1C-4A3FE4A5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323" y="5146215"/>
            <a:ext cx="3775320" cy="110376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8659FE4-7C90-4049-ABAB-834B8A004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20665"/>
            <a:ext cx="4128560" cy="279814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54824E4-08C0-4ED1-95BB-D083ECC45B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36" y="5095889"/>
            <a:ext cx="4010490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KDD </a:t>
            </a:r>
            <a:r>
              <a:rPr lang="en-US" altLang="zh-TW" dirty="0" err="1"/>
              <a:t>RideTrack</a:t>
            </a:r>
            <a:r>
              <a:rPr lang="en-US" altLang="zh-TW" dirty="0"/>
              <a:t> Label System App v2.1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A4D475-EB1A-4BDC-BAED-97CF2C00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55" y="1248213"/>
            <a:ext cx="9289582" cy="503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Labeling App</a:t>
            </a:r>
            <a:r>
              <a:rPr lang="zh-TW" altLang="en-US" dirty="0"/>
              <a:t> </a:t>
            </a:r>
            <a:r>
              <a:rPr lang="en-US" altLang="zh-TW" dirty="0"/>
              <a:t>2.2</a:t>
            </a:r>
            <a:r>
              <a:rPr lang="zh-TW" altLang="en-US" dirty="0"/>
              <a:t> </a:t>
            </a:r>
            <a:r>
              <a:rPr lang="en-US" altLang="zh-TW" dirty="0"/>
              <a:t>is currently under development</a:t>
            </a:r>
          </a:p>
          <a:p>
            <a:r>
              <a:rPr lang="en-US" altLang="zh-TW" dirty="0"/>
              <a:t>Survey papers about deep learning model</a:t>
            </a:r>
          </a:p>
          <a:p>
            <a:r>
              <a:rPr lang="en-US" altLang="zh-TW" dirty="0"/>
              <a:t>Survey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4298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59" y="1219200"/>
            <a:ext cx="6776905" cy="50562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C28729-CB98-4E4A-8548-488ACEAC09A4}"/>
              </a:ext>
            </a:extLst>
          </p:cNvPr>
          <p:cNvSpPr txBox="1"/>
          <p:nvPr/>
        </p:nvSpPr>
        <p:spPr>
          <a:xfrm>
            <a:off x="8307046" y="2622819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Snapshot</a:t>
            </a:r>
          </a:p>
          <a:p>
            <a:r>
              <a:rPr lang="en-US" altLang="zh-TW" sz="2400" dirty="0"/>
              <a:t>Idle: 5838</a:t>
            </a:r>
          </a:p>
          <a:p>
            <a:r>
              <a:rPr lang="en-US" altLang="zh-TW" sz="2400" dirty="0"/>
              <a:t>Go Straight: 3558</a:t>
            </a:r>
          </a:p>
          <a:p>
            <a:r>
              <a:rPr lang="en-US" altLang="zh-TW" sz="2400" dirty="0"/>
              <a:t>Turn Left: 208</a:t>
            </a:r>
          </a:p>
          <a:p>
            <a:r>
              <a:rPr lang="en-US" altLang="zh-TW" sz="2400" dirty="0"/>
              <a:t>Turn Right: 240</a:t>
            </a:r>
          </a:p>
          <a:p>
            <a:r>
              <a:rPr lang="en-US" altLang="zh-TW" sz="2400" dirty="0"/>
              <a:t>Two-Stage Left: 208</a:t>
            </a:r>
          </a:p>
          <a:p>
            <a:r>
              <a:rPr lang="en-US" altLang="zh-TW" sz="2400" dirty="0"/>
              <a:t>U-turn: 278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7A3820-CBD3-4A14-B9C6-3E986C33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7" y="1219200"/>
            <a:ext cx="7799745" cy="507538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823E2F-A1AB-4ACD-9F54-BC35335608A6}"/>
              </a:ext>
            </a:extLst>
          </p:cNvPr>
          <p:cNvSpPr txBox="1"/>
          <p:nvPr/>
        </p:nvSpPr>
        <p:spPr>
          <a:xfrm>
            <a:off x="2279066" y="2639505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ECU Receiver Setting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843152-9FC0-4888-83EA-37A973E23D10}"/>
              </a:ext>
            </a:extLst>
          </p:cNvPr>
          <p:cNvSpPr txBox="1"/>
          <p:nvPr/>
        </p:nvSpPr>
        <p:spPr>
          <a:xfrm>
            <a:off x="4017211" y="2737364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Gopro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45EF7C-E5C9-43B0-971C-CE66885A0DB7}"/>
              </a:ext>
            </a:extLst>
          </p:cNvPr>
          <p:cNvSpPr txBox="1"/>
          <p:nvPr/>
        </p:nvSpPr>
        <p:spPr>
          <a:xfrm>
            <a:off x="2279066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Phone Setting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E6A164-C6AD-4BD1-83DF-C423CA306EAB}"/>
              </a:ext>
            </a:extLst>
          </p:cNvPr>
          <p:cNvSpPr txBox="1"/>
          <p:nvPr/>
        </p:nvSpPr>
        <p:spPr>
          <a:xfrm>
            <a:off x="4017211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Tablet Setting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FEF7B-2D59-4DCB-BA69-2765023ECB2D}"/>
              </a:ext>
            </a:extLst>
          </p:cNvPr>
          <p:cNvSpPr txBox="1"/>
          <p:nvPr/>
        </p:nvSpPr>
        <p:spPr>
          <a:xfrm>
            <a:off x="3945813" y="4442424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Video Recording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62043E-8152-4BF5-95FA-8B68EA15601A}"/>
              </a:ext>
            </a:extLst>
          </p:cNvPr>
          <p:cNvSpPr txBox="1"/>
          <p:nvPr/>
        </p:nvSpPr>
        <p:spPr>
          <a:xfrm>
            <a:off x="2243367" y="4580924"/>
            <a:ext cx="166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IMU (30Hz) 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A3F3762-610B-4EBA-8F54-2720AF00633F}"/>
              </a:ext>
            </a:extLst>
          </p:cNvPr>
          <p:cNvSpPr txBox="1"/>
          <p:nvPr/>
        </p:nvSpPr>
        <p:spPr>
          <a:xfrm>
            <a:off x="3957355" y="5064833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ECU App (2Hz) 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DB482-F154-4161-9799-D301DA5F943F}"/>
              </a:ext>
            </a:extLst>
          </p:cNvPr>
          <p:cNvSpPr txBox="1"/>
          <p:nvPr/>
        </p:nvSpPr>
        <p:spPr>
          <a:xfrm>
            <a:off x="2243367" y="5040838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GPS </a:t>
            </a:r>
            <a:r>
              <a:rPr lang="en-US" altLang="zh-TW" dirty="0" err="1"/>
              <a:t>Rrcording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21595A-8978-4BCD-8991-0C39EF8AEEEC}"/>
              </a:ext>
            </a:extLst>
          </p:cNvPr>
          <p:cNvSpPr txBox="1"/>
          <p:nvPr/>
        </p:nvSpPr>
        <p:spPr>
          <a:xfrm>
            <a:off x="6648021" y="36715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ECU App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E2E95E-1899-47F6-8D43-A1116B75AB32}"/>
              </a:ext>
            </a:extLst>
          </p:cNvPr>
          <p:cNvSpPr txBox="1"/>
          <p:nvPr/>
        </p:nvSpPr>
        <p:spPr>
          <a:xfrm>
            <a:off x="8321946" y="356108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GPS Recording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11D2AC-D266-4E24-87D3-572023B1663A}"/>
              </a:ext>
            </a:extLst>
          </p:cNvPr>
          <p:cNvSpPr txBox="1"/>
          <p:nvPr/>
        </p:nvSpPr>
        <p:spPr>
          <a:xfrm>
            <a:off x="6619500" y="417847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Video Recording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A76-74D2-41CB-A72C-205533225E8A}"/>
              </a:ext>
            </a:extLst>
          </p:cNvPr>
          <p:cNvSpPr txBox="1"/>
          <p:nvPr/>
        </p:nvSpPr>
        <p:spPr>
          <a:xfrm>
            <a:off x="8321946" y="425775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IMU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Direction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日期版面配置區 2">
            <a:extLst>
              <a:ext uri="{FF2B5EF4-FFF2-40B4-BE49-F238E27FC236}">
                <a16:creationId xmlns:a16="http://schemas.microsoft.com/office/drawing/2014/main" id="{8DF39EB2-AC2E-4963-A5D9-1CDC8BAF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DE8EDE-3B4B-4821-AB8F-53B2FFDCF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3" r="10331" b="4354"/>
          <a:stretch/>
        </p:blipFill>
        <p:spPr>
          <a:xfrm>
            <a:off x="7197811" y="1987420"/>
            <a:ext cx="3890065" cy="340987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F98DE3B-55F5-499E-9820-5FE9FE085C7F}"/>
              </a:ext>
            </a:extLst>
          </p:cNvPr>
          <p:cNvSpPr txBox="1"/>
          <p:nvPr/>
        </p:nvSpPr>
        <p:spPr>
          <a:xfrm>
            <a:off x="8858072" y="1296950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A45DD8-DE3D-401B-94F2-F7172DEF13D6}"/>
              </a:ext>
            </a:extLst>
          </p:cNvPr>
          <p:cNvSpPr txBox="1"/>
          <p:nvPr/>
        </p:nvSpPr>
        <p:spPr>
          <a:xfrm>
            <a:off x="11160968" y="3422453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X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BF0F065-2DAD-4106-A97C-A58954A828E3}"/>
              </a:ext>
            </a:extLst>
          </p:cNvPr>
          <p:cNvSpPr/>
          <p:nvPr/>
        </p:nvSpPr>
        <p:spPr>
          <a:xfrm rot="16200000">
            <a:off x="8833957" y="1996708"/>
            <a:ext cx="716925" cy="363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1E00E03-84D7-4915-91DA-D603DD52D8BA}"/>
              </a:ext>
            </a:extLst>
          </p:cNvPr>
          <p:cNvSpPr/>
          <p:nvPr/>
        </p:nvSpPr>
        <p:spPr>
          <a:xfrm>
            <a:off x="10561062" y="3513547"/>
            <a:ext cx="716925" cy="3638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形: 空心 12">
            <a:extLst>
              <a:ext uri="{FF2B5EF4-FFF2-40B4-BE49-F238E27FC236}">
                <a16:creationId xmlns:a16="http://schemas.microsoft.com/office/drawing/2014/main" id="{65AC0DF7-F592-49A3-8240-FC2667B44DD5}"/>
              </a:ext>
            </a:extLst>
          </p:cNvPr>
          <p:cNvSpPr/>
          <p:nvPr/>
        </p:nvSpPr>
        <p:spPr>
          <a:xfrm>
            <a:off x="8960919" y="3429001"/>
            <a:ext cx="468832" cy="492912"/>
          </a:xfrm>
          <a:prstGeom prst="donut">
            <a:avLst>
              <a:gd name="adj" fmla="val 48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40FBB69-2BD5-4EAE-B534-B51F4DC3BAF9}"/>
              </a:ext>
            </a:extLst>
          </p:cNvPr>
          <p:cNvSpPr/>
          <p:nvPr/>
        </p:nvSpPr>
        <p:spPr>
          <a:xfrm>
            <a:off x="9143207" y="3637225"/>
            <a:ext cx="98426" cy="936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36EF690-5662-435D-B401-D4948597202A}"/>
              </a:ext>
            </a:extLst>
          </p:cNvPr>
          <p:cNvSpPr txBox="1"/>
          <p:nvPr/>
        </p:nvSpPr>
        <p:spPr>
          <a:xfrm>
            <a:off x="8463256" y="3367925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Z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5064DEF-A8B7-4F95-B2C1-445EC3A48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7" y="1641857"/>
            <a:ext cx="5882420" cy="417809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5C2864B-2184-4C2C-A947-95AE13FABA89}"/>
              </a:ext>
            </a:extLst>
          </p:cNvPr>
          <p:cNvSpPr txBox="1"/>
          <p:nvPr/>
        </p:nvSpPr>
        <p:spPr>
          <a:xfrm>
            <a:off x="11005351" y="2990327"/>
            <a:ext cx="120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Pitch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CF0995-98D4-4AD9-AF2B-C785DDA47140}"/>
              </a:ext>
            </a:extLst>
          </p:cNvPr>
          <p:cNvSpPr txBox="1"/>
          <p:nvPr/>
        </p:nvSpPr>
        <p:spPr>
          <a:xfrm>
            <a:off x="9203025" y="1544532"/>
            <a:ext cx="119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Roll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7A93FAD-4024-4134-9717-BF741F62980A}"/>
              </a:ext>
            </a:extLst>
          </p:cNvPr>
          <p:cNvSpPr txBox="1"/>
          <p:nvPr/>
        </p:nvSpPr>
        <p:spPr>
          <a:xfrm>
            <a:off x="8165455" y="3865745"/>
            <a:ext cx="91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Yaw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610172-8B08-4976-9F24-39DBA0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1" y="1224730"/>
            <a:ext cx="8663233" cy="3835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Adobe Premiere Pro video editing software to mark the timestamps of High-level driving behaviors, and converting them into corresponding real-time using Python program.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3148553" y="4289196"/>
            <a:ext cx="1102936" cy="5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B3E591-8FB5-4B73-9912-7BDC439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224366"/>
            <a:ext cx="8930480" cy="4098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According to the real time after converted, then we can search the most recent timestamp and mark into the “Action” column with the corresponding drive behavior.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2014193" y="3157979"/>
            <a:ext cx="2171307" cy="27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EE38F-8988-44E8-B78B-DF53E37D4602}"/>
              </a:ext>
            </a:extLst>
          </p:cNvPr>
          <p:cNvSpPr/>
          <p:nvPr/>
        </p:nvSpPr>
        <p:spPr>
          <a:xfrm>
            <a:off x="5199875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6FCD3-ECF5-4DD8-98A7-2305F674AB9E}"/>
              </a:ext>
            </a:extLst>
          </p:cNvPr>
          <p:cNvSpPr/>
          <p:nvPr/>
        </p:nvSpPr>
        <p:spPr>
          <a:xfrm>
            <a:off x="8716923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E0BBF-1536-40B7-BDB8-F04FF13EC5AC}"/>
              </a:ext>
            </a:extLst>
          </p:cNvPr>
          <p:cNvSpPr/>
          <p:nvPr/>
        </p:nvSpPr>
        <p:spPr>
          <a:xfrm>
            <a:off x="1682827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E1FE7B-64A0-4B19-A8C1-71CF85DE3C63}"/>
              </a:ext>
            </a:extLst>
          </p:cNvPr>
          <p:cNvSpPr txBox="1"/>
          <p:nvPr/>
        </p:nvSpPr>
        <p:spPr>
          <a:xfrm>
            <a:off x="5291693" y="1097747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2A58A1-6385-436F-BF4B-C02A76A090BD}"/>
              </a:ext>
            </a:extLst>
          </p:cNvPr>
          <p:cNvSpPr txBox="1"/>
          <p:nvPr/>
        </p:nvSpPr>
        <p:spPr>
          <a:xfrm>
            <a:off x="8808742" y="1120374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0E87C5-333F-4735-A43D-2BF042691ED9}"/>
              </a:ext>
            </a:extLst>
          </p:cNvPr>
          <p:cNvSpPr txBox="1"/>
          <p:nvPr/>
        </p:nvSpPr>
        <p:spPr>
          <a:xfrm>
            <a:off x="1331125" y="109774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428175-40EB-4924-B502-2EF2FB72F685}"/>
              </a:ext>
            </a:extLst>
          </p:cNvPr>
          <p:cNvSpPr txBox="1"/>
          <p:nvPr/>
        </p:nvSpPr>
        <p:spPr>
          <a:xfrm>
            <a:off x="1682827" y="175030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68B8CC-07C1-4D22-B4C2-5EBFB052830C}"/>
              </a:ext>
            </a:extLst>
          </p:cNvPr>
          <p:cNvSpPr txBox="1"/>
          <p:nvPr/>
        </p:nvSpPr>
        <p:spPr>
          <a:xfrm>
            <a:off x="1682827" y="2918876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3A27B-43B0-4F26-A388-01ADA9705F35}"/>
              </a:ext>
            </a:extLst>
          </p:cNvPr>
          <p:cNvSpPr txBox="1"/>
          <p:nvPr/>
        </p:nvSpPr>
        <p:spPr>
          <a:xfrm>
            <a:off x="1682827" y="552942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49C53-9C6A-4C1F-BDE5-F3E5FBC94052}"/>
              </a:ext>
            </a:extLst>
          </p:cNvPr>
          <p:cNvSpPr txBox="1"/>
          <p:nvPr/>
        </p:nvSpPr>
        <p:spPr>
          <a:xfrm>
            <a:off x="1682827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DCCA90-7379-4007-8375-93301292DDBF}"/>
              </a:ext>
            </a:extLst>
          </p:cNvPr>
          <p:cNvSpPr txBox="1"/>
          <p:nvPr/>
        </p:nvSpPr>
        <p:spPr>
          <a:xfrm>
            <a:off x="1682827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8057414-8C18-429B-9A90-A97281FFBC74}"/>
              </a:ext>
            </a:extLst>
          </p:cNvPr>
          <p:cNvSpPr txBox="1"/>
          <p:nvPr/>
        </p:nvSpPr>
        <p:spPr>
          <a:xfrm>
            <a:off x="5199875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87CF90-0250-492D-9598-549A1F8976F7}"/>
              </a:ext>
            </a:extLst>
          </p:cNvPr>
          <p:cNvSpPr txBox="1"/>
          <p:nvPr/>
        </p:nvSpPr>
        <p:spPr>
          <a:xfrm>
            <a:off x="5199875" y="1750308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95A5BA-3E5C-444B-A1B0-722C1FF0237E}"/>
              </a:ext>
            </a:extLst>
          </p:cNvPr>
          <p:cNvSpPr txBox="1"/>
          <p:nvPr/>
        </p:nvSpPr>
        <p:spPr>
          <a:xfrm>
            <a:off x="5199875" y="5554131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C6BE65-F877-48F9-A9F5-529D7C931E6A}"/>
              </a:ext>
            </a:extLst>
          </p:cNvPr>
          <p:cNvSpPr txBox="1"/>
          <p:nvPr/>
        </p:nvSpPr>
        <p:spPr>
          <a:xfrm>
            <a:off x="8716923" y="2967335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5C63D4-A080-410D-AC87-AD8F47C078AA}"/>
              </a:ext>
            </a:extLst>
          </p:cNvPr>
          <p:cNvSpPr txBox="1"/>
          <p:nvPr/>
        </p:nvSpPr>
        <p:spPr>
          <a:xfrm>
            <a:off x="8716923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51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 Engle</a:t>
            </a:r>
            <a:r>
              <a:rPr lang="zh-TW" altLang="en-US" dirty="0"/>
              <a:t> </a:t>
            </a:r>
            <a:r>
              <a:rPr lang="en-US" altLang="zh-TW" dirty="0"/>
              <a:t>(4s window size)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389AF23-A268-4CFF-8003-CB06CD32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18" y="1225290"/>
            <a:ext cx="7349764" cy="50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 Engle</a:t>
            </a:r>
            <a:r>
              <a:rPr lang="zh-TW" altLang="en-US" dirty="0"/>
              <a:t> </a:t>
            </a:r>
            <a:r>
              <a:rPr lang="en-US" altLang="zh-TW" dirty="0"/>
              <a:t>(4s window size)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F8535A-3B1F-48A3-9367-B9DBCD39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2" y="1196662"/>
            <a:ext cx="7490150" cy="51494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45F63C4-B1FD-43AE-A5D7-B7C14B62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642" y="1911312"/>
            <a:ext cx="4203851" cy="39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8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334</Words>
  <Application>Microsoft Office PowerPoint</Application>
  <PresentationFormat>寬螢幕</PresentationFormat>
  <Paragraphs>116</Paragraphs>
  <Slides>13</Slides>
  <Notes>13</Notes>
  <HiddenSlides>5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Calibri</vt:lpstr>
      <vt:lpstr>Wingdings</vt:lpstr>
      <vt:lpstr>Wingdings 3</vt:lpstr>
      <vt:lpstr>佈景主題1</vt:lpstr>
      <vt:lpstr>Motor Data Report</vt:lpstr>
      <vt:lpstr>Route</vt:lpstr>
      <vt:lpstr>Data Collection Method</vt:lpstr>
      <vt:lpstr>IMU Direction</vt:lpstr>
      <vt:lpstr>Data Collection Method</vt:lpstr>
      <vt:lpstr>Data Collection Method</vt:lpstr>
      <vt:lpstr>Data Collection Method</vt:lpstr>
      <vt:lpstr>Euler Engle (4s window size)</vt:lpstr>
      <vt:lpstr>Euler Engle (4s window size)</vt:lpstr>
      <vt:lpstr>Result (Train &amp; test are the same)</vt:lpstr>
      <vt:lpstr>Result (First 50% train, second 50% test)</vt:lpstr>
      <vt:lpstr>KDD RideTrack Label System App v2.1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2024-07-03T01:43:50Z</dcterms:modified>
</cp:coreProperties>
</file>