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1" r:id="rId2"/>
    <p:sldId id="286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1080" y="67"/>
      </p:cViewPr>
      <p:guideLst>
        <p:guide orient="horz" pos="2160"/>
        <p:guide pos="3840"/>
      </p:guideLst>
    </p:cSldViewPr>
  </p:slideViewPr>
  <p:notesTextViewPr>
    <p:cViewPr>
      <p:scale>
        <a:sx n="119" d="100"/>
        <a:sy n="119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6992CE-C38E-6237-7DEC-AA1D1289D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39DF45-96D0-6D0C-891F-6192A842F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4A5A-07C8-4137-955B-9B1B5BD2E3FD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A82C07-EA07-30BC-49EC-D81C2C57D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0B238-3F86-AD06-FB80-612A9F00E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8A81-EA5A-4D69-A18F-CEC451BE0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1610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64E4-BCD3-4167-AFFE-26369D5F25BD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4982-7DDF-4DC4-A2D1-6658E6625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54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Impact factor: 4.3</a:t>
            </a:r>
          </a:p>
          <a:p>
            <a:r>
              <a:rPr lang="zh-TW" altLang="en-US" dirty="0"/>
              <a:t>作者來自新加坡、印度、義大利的研究團隊</a:t>
            </a:r>
            <a:endParaRPr lang="en-US" altLang="zh-TW" dirty="0"/>
          </a:p>
          <a:p>
            <a:r>
              <a:rPr lang="zh-TW" altLang="zh-TW" dirty="0"/>
              <a:t>新加坡南洋理工大學電腦科學與工程學院 (SCSE)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3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7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97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0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/>
              <a:t>Paper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Author, Conference, time, citation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/>
              <a:t>Speaker, Professor, Date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kumimoji="0" lang="en-US" altLang="zh-TW" dirty="0"/>
              <a:t>2</a:t>
            </a:r>
            <a:endParaRPr kumimoji="0" lang="zh-TW" altLang="en-US" dirty="0"/>
          </a:p>
          <a:p>
            <a:pPr lvl="2" eaLnBrk="1" latinLnBrk="0" hangingPunct="1"/>
            <a:r>
              <a:rPr kumimoji="0" lang="en-US" altLang="zh-TW" dirty="0"/>
              <a:t>3</a:t>
            </a:r>
            <a:endParaRPr kumimoji="0" lang="zh-TW" altLang="en-US" dirty="0"/>
          </a:p>
          <a:p>
            <a:pPr lvl="3" eaLnBrk="1" latinLnBrk="0" hangingPunct="1"/>
            <a:r>
              <a:rPr kumimoji="0" lang="en-US" altLang="zh-TW" dirty="0"/>
              <a:t>4</a:t>
            </a:r>
            <a:endParaRPr kumimoji="0" lang="zh-TW" altLang="en-US" dirty="0"/>
          </a:p>
          <a:p>
            <a:pPr lvl="4" eaLnBrk="1" latinLnBrk="0" hangingPunct="1"/>
            <a:r>
              <a:rPr kumimoji="0" lang="en-US" dirty="0"/>
              <a:t>5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2022/12/09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KDD Lab@NCHU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Motor Data Report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6225" y="3017723"/>
            <a:ext cx="9584646" cy="1128328"/>
          </a:xfrm>
        </p:spPr>
        <p:txBody>
          <a:bodyPr>
            <a:normAutofit/>
          </a:bodyPr>
          <a:lstStyle/>
          <a:p>
            <a:endParaRPr lang="en-US" altLang="zh-TW" b="0" i="0" dirty="0">
              <a:solidFill>
                <a:srgbClr val="374151"/>
              </a:solidFill>
              <a:effectLst/>
              <a:ea typeface="WordVisi_MSFontService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Speaker:</a:t>
            </a:r>
            <a:r>
              <a:rPr lang="zh-TW" altLang="en-US" dirty="0"/>
              <a:t> </a:t>
            </a:r>
            <a:r>
              <a:rPr lang="en-US" altLang="zh-TW" dirty="0"/>
              <a:t>Eric</a:t>
            </a:r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/>
              <a:t>Date: 2024/02/07</a:t>
            </a:r>
          </a:p>
        </p:txBody>
      </p:sp>
    </p:spTree>
    <p:extLst>
      <p:ext uri="{BB962C8B-B14F-4D97-AF65-F5344CB8AC3E}">
        <p14:creationId xmlns:p14="http://schemas.microsoft.com/office/powerpoint/2010/main" val="13762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2024/02/07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A86B3E-C23F-4284-8D42-3C0EC43D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47" y="1219200"/>
            <a:ext cx="6776905" cy="50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2024/02/07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452DD2F-8633-4629-9010-E8056777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52" y="1143000"/>
            <a:ext cx="4041956" cy="27058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26578F3-8DF7-4BF0-A23F-3037DF2B6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454" y="1219200"/>
            <a:ext cx="4041956" cy="27158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4A9CD6A-3A97-44F3-9DD3-2EA00E3EE5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5" t="398" r="1106" b="1953"/>
          <a:stretch/>
        </p:blipFill>
        <p:spPr>
          <a:xfrm>
            <a:off x="4036535" y="1220535"/>
            <a:ext cx="3923857" cy="265869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AFD299B-47B1-4F90-B69E-6085A6D501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57" t="2145" r="934" b="2057"/>
          <a:stretch/>
        </p:blipFill>
        <p:spPr>
          <a:xfrm>
            <a:off x="4304034" y="3984902"/>
            <a:ext cx="3735420" cy="23442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C0D05E8-C219-449E-8B0D-A2B819C8B3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09" t="953" r="1478" b="9633"/>
          <a:stretch/>
        </p:blipFill>
        <p:spPr>
          <a:xfrm>
            <a:off x="8325226" y="4011206"/>
            <a:ext cx="3756184" cy="234429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599C50-4C55-41A6-9CD8-0800E15D6CC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10" t="1042" r="1053" b="7993"/>
          <a:stretch/>
        </p:blipFill>
        <p:spPr>
          <a:xfrm>
            <a:off x="150862" y="3812400"/>
            <a:ext cx="4010286" cy="25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2024/02/07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DFDA9AD-C438-4EF6-A001-78B2CB955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7" t="29005" r="37082" b="6866"/>
          <a:stretch/>
        </p:blipFill>
        <p:spPr>
          <a:xfrm>
            <a:off x="609600" y="1840165"/>
            <a:ext cx="5115141" cy="317766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184B1EA-6113-43EC-8788-2D22DB1C93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2" t="1619" r="978" b="2435"/>
          <a:stretch/>
        </p:blipFill>
        <p:spPr>
          <a:xfrm>
            <a:off x="6096000" y="1840165"/>
            <a:ext cx="5379563" cy="3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3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64</Words>
  <Application>Microsoft Office PowerPoint</Application>
  <PresentationFormat>寬螢幕</PresentationFormat>
  <Paragraphs>23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Calibri</vt:lpstr>
      <vt:lpstr>Wingdings</vt:lpstr>
      <vt:lpstr>Wingdings 3</vt:lpstr>
      <vt:lpstr>佈景主題1</vt:lpstr>
      <vt:lpstr>Motor Data Report</vt:lpstr>
      <vt:lpstr>Route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2017-11-13T04:01:15Z</dcterms:created>
  <dcterms:modified xsi:type="dcterms:W3CDTF">2024-02-07T01:01:28Z</dcterms:modified>
</cp:coreProperties>
</file>