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1" r:id="rId2"/>
    <p:sldId id="286" r:id="rId3"/>
    <p:sldId id="289" r:id="rId4"/>
    <p:sldId id="290" r:id="rId5"/>
    <p:sldId id="292" r:id="rId6"/>
    <p:sldId id="293" r:id="rId7"/>
    <p:sldId id="287" r:id="rId8"/>
    <p:sldId id="291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8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917" y="72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48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6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97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45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0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Eric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2024/02/19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A86B3E-C23F-4284-8D42-3C0EC43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59" y="1219200"/>
            <a:ext cx="6776905" cy="50562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C28729-CB98-4E4A-8548-488ACEAC09A4}"/>
              </a:ext>
            </a:extLst>
          </p:cNvPr>
          <p:cNvSpPr txBox="1"/>
          <p:nvPr/>
        </p:nvSpPr>
        <p:spPr>
          <a:xfrm>
            <a:off x="8307046" y="2622819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Snapshot</a:t>
            </a:r>
          </a:p>
          <a:p>
            <a:r>
              <a:rPr lang="en-US" altLang="zh-TW" sz="2400" dirty="0"/>
              <a:t>Idle: 5838</a:t>
            </a:r>
          </a:p>
          <a:p>
            <a:r>
              <a:rPr lang="en-US" altLang="zh-TW" sz="2400" dirty="0"/>
              <a:t>Go Straight: 3558</a:t>
            </a:r>
          </a:p>
          <a:p>
            <a:r>
              <a:rPr lang="en-US" altLang="zh-TW" sz="2400" dirty="0"/>
              <a:t>Turn Left: 208</a:t>
            </a:r>
          </a:p>
          <a:p>
            <a:r>
              <a:rPr lang="en-US" altLang="zh-TW" sz="2400" dirty="0"/>
              <a:t>Turn Right: 240</a:t>
            </a:r>
          </a:p>
          <a:p>
            <a:r>
              <a:rPr lang="en-US" altLang="zh-TW" sz="2400" dirty="0"/>
              <a:t>Two-Stage Left: 208</a:t>
            </a:r>
          </a:p>
          <a:p>
            <a:r>
              <a:rPr lang="en-US" altLang="zh-TW" sz="2400" dirty="0"/>
              <a:t>U-turn: 278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3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C7A3820-CBD3-4A14-B9C6-3E986C338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7" y="1219200"/>
            <a:ext cx="7799745" cy="507538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823E2F-A1AB-4ACD-9F54-BC35335608A6}"/>
              </a:ext>
            </a:extLst>
          </p:cNvPr>
          <p:cNvSpPr txBox="1"/>
          <p:nvPr/>
        </p:nvSpPr>
        <p:spPr>
          <a:xfrm>
            <a:off x="2279066" y="2639505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ECU Receiver Setting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843152-9FC0-4888-83EA-37A973E23D10}"/>
              </a:ext>
            </a:extLst>
          </p:cNvPr>
          <p:cNvSpPr txBox="1"/>
          <p:nvPr/>
        </p:nvSpPr>
        <p:spPr>
          <a:xfrm>
            <a:off x="4017211" y="2737364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Gopro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45EF7C-E5C9-43B0-971C-CE66885A0DB7}"/>
              </a:ext>
            </a:extLst>
          </p:cNvPr>
          <p:cNvSpPr txBox="1"/>
          <p:nvPr/>
        </p:nvSpPr>
        <p:spPr>
          <a:xfrm>
            <a:off x="2279066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Phone Setting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E6A164-C6AD-4BD1-83DF-C423CA306EAB}"/>
              </a:ext>
            </a:extLst>
          </p:cNvPr>
          <p:cNvSpPr txBox="1"/>
          <p:nvPr/>
        </p:nvSpPr>
        <p:spPr>
          <a:xfrm>
            <a:off x="4017211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Tablet Setting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9FEF7B-2D59-4DCB-BA69-2765023ECB2D}"/>
              </a:ext>
            </a:extLst>
          </p:cNvPr>
          <p:cNvSpPr txBox="1"/>
          <p:nvPr/>
        </p:nvSpPr>
        <p:spPr>
          <a:xfrm>
            <a:off x="3945813" y="4442424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Video Recording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62043E-8152-4BF5-95FA-8B68EA15601A}"/>
              </a:ext>
            </a:extLst>
          </p:cNvPr>
          <p:cNvSpPr txBox="1"/>
          <p:nvPr/>
        </p:nvSpPr>
        <p:spPr>
          <a:xfrm>
            <a:off x="2243367" y="4580924"/>
            <a:ext cx="166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IMU (30Hz) 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A3F3762-610B-4EBA-8F54-2720AF00633F}"/>
              </a:ext>
            </a:extLst>
          </p:cNvPr>
          <p:cNvSpPr txBox="1"/>
          <p:nvPr/>
        </p:nvSpPr>
        <p:spPr>
          <a:xfrm>
            <a:off x="3957355" y="5064833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ECU App (2Hz) 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DB482-F154-4161-9799-D301DA5F943F}"/>
              </a:ext>
            </a:extLst>
          </p:cNvPr>
          <p:cNvSpPr txBox="1"/>
          <p:nvPr/>
        </p:nvSpPr>
        <p:spPr>
          <a:xfrm>
            <a:off x="2243367" y="5040838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GPS </a:t>
            </a:r>
            <a:r>
              <a:rPr lang="en-US" altLang="zh-TW" dirty="0" err="1"/>
              <a:t>Rrcording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21595A-8978-4BCD-8991-0C39EF8AEEEC}"/>
              </a:ext>
            </a:extLst>
          </p:cNvPr>
          <p:cNvSpPr txBox="1"/>
          <p:nvPr/>
        </p:nvSpPr>
        <p:spPr>
          <a:xfrm>
            <a:off x="6648021" y="36715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ECU App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E2E95E-1899-47F6-8D43-A1116B75AB32}"/>
              </a:ext>
            </a:extLst>
          </p:cNvPr>
          <p:cNvSpPr txBox="1"/>
          <p:nvPr/>
        </p:nvSpPr>
        <p:spPr>
          <a:xfrm>
            <a:off x="8321946" y="356108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GPS Recording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11D2AC-D266-4E24-87D3-572023B1663A}"/>
              </a:ext>
            </a:extLst>
          </p:cNvPr>
          <p:cNvSpPr txBox="1"/>
          <p:nvPr/>
        </p:nvSpPr>
        <p:spPr>
          <a:xfrm>
            <a:off x="6619500" y="417847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Video Recording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6E5A76-74D2-41CB-A72C-205533225E8A}"/>
              </a:ext>
            </a:extLst>
          </p:cNvPr>
          <p:cNvSpPr txBox="1"/>
          <p:nvPr/>
        </p:nvSpPr>
        <p:spPr>
          <a:xfrm>
            <a:off x="8321946" y="425775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IMU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610172-8B08-4976-9F24-39DBA07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1" y="1224730"/>
            <a:ext cx="8663233" cy="38355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Adobe Premiere Pro video editing software to mark the timestamps of High-level driving behaviors, and converting them into corresponding real-time using Python program.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3148553" y="4289196"/>
            <a:ext cx="1102936" cy="5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9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EB3E591-8FB5-4B73-9912-7BDC439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1224366"/>
            <a:ext cx="8930480" cy="4098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According to the real time after converted, then we can search the most recent timestamp and mark into the “Action” column with the corresponding drive behavior.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2014193" y="3157979"/>
            <a:ext cx="2171307" cy="27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4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EE38F-8988-44E8-B78B-DF53E37D4602}"/>
              </a:ext>
            </a:extLst>
          </p:cNvPr>
          <p:cNvSpPr/>
          <p:nvPr/>
        </p:nvSpPr>
        <p:spPr>
          <a:xfrm>
            <a:off x="5199875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6FCD3-ECF5-4DD8-98A7-2305F674AB9E}"/>
              </a:ext>
            </a:extLst>
          </p:cNvPr>
          <p:cNvSpPr/>
          <p:nvPr/>
        </p:nvSpPr>
        <p:spPr>
          <a:xfrm>
            <a:off x="8716923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E0BBF-1536-40B7-BDB8-F04FF13EC5AC}"/>
              </a:ext>
            </a:extLst>
          </p:cNvPr>
          <p:cNvSpPr/>
          <p:nvPr/>
        </p:nvSpPr>
        <p:spPr>
          <a:xfrm>
            <a:off x="1682827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E1FE7B-64A0-4B19-A8C1-71CF85DE3C63}"/>
              </a:ext>
            </a:extLst>
          </p:cNvPr>
          <p:cNvSpPr txBox="1"/>
          <p:nvPr/>
        </p:nvSpPr>
        <p:spPr>
          <a:xfrm>
            <a:off x="5291693" y="1097747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2A58A1-6385-436F-BF4B-C02A76A090BD}"/>
              </a:ext>
            </a:extLst>
          </p:cNvPr>
          <p:cNvSpPr txBox="1"/>
          <p:nvPr/>
        </p:nvSpPr>
        <p:spPr>
          <a:xfrm>
            <a:off x="8808742" y="1120374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0E87C5-333F-4735-A43D-2BF042691ED9}"/>
              </a:ext>
            </a:extLst>
          </p:cNvPr>
          <p:cNvSpPr txBox="1"/>
          <p:nvPr/>
        </p:nvSpPr>
        <p:spPr>
          <a:xfrm>
            <a:off x="1331125" y="109774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428175-40EB-4924-B502-2EF2FB72F685}"/>
              </a:ext>
            </a:extLst>
          </p:cNvPr>
          <p:cNvSpPr txBox="1"/>
          <p:nvPr/>
        </p:nvSpPr>
        <p:spPr>
          <a:xfrm>
            <a:off x="1682827" y="175030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68B8CC-07C1-4D22-B4C2-5EBFB052830C}"/>
              </a:ext>
            </a:extLst>
          </p:cNvPr>
          <p:cNvSpPr txBox="1"/>
          <p:nvPr/>
        </p:nvSpPr>
        <p:spPr>
          <a:xfrm>
            <a:off x="1682827" y="2918876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93A27B-43B0-4F26-A388-01ADA9705F35}"/>
              </a:ext>
            </a:extLst>
          </p:cNvPr>
          <p:cNvSpPr txBox="1"/>
          <p:nvPr/>
        </p:nvSpPr>
        <p:spPr>
          <a:xfrm>
            <a:off x="1682827" y="552942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49C53-9C6A-4C1F-BDE5-F3E5FBC94052}"/>
              </a:ext>
            </a:extLst>
          </p:cNvPr>
          <p:cNvSpPr txBox="1"/>
          <p:nvPr/>
        </p:nvSpPr>
        <p:spPr>
          <a:xfrm>
            <a:off x="1682827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DCCA90-7379-4007-8375-93301292DDBF}"/>
              </a:ext>
            </a:extLst>
          </p:cNvPr>
          <p:cNvSpPr txBox="1"/>
          <p:nvPr/>
        </p:nvSpPr>
        <p:spPr>
          <a:xfrm>
            <a:off x="1682827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8057414-8C18-429B-9A90-A97281FFBC74}"/>
              </a:ext>
            </a:extLst>
          </p:cNvPr>
          <p:cNvSpPr txBox="1"/>
          <p:nvPr/>
        </p:nvSpPr>
        <p:spPr>
          <a:xfrm>
            <a:off x="5199875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87CF90-0250-492D-9598-549A1F8976F7}"/>
              </a:ext>
            </a:extLst>
          </p:cNvPr>
          <p:cNvSpPr txBox="1"/>
          <p:nvPr/>
        </p:nvSpPr>
        <p:spPr>
          <a:xfrm>
            <a:off x="5199875" y="1750308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95A5BA-3E5C-444B-A1B0-722C1FF0237E}"/>
              </a:ext>
            </a:extLst>
          </p:cNvPr>
          <p:cNvSpPr txBox="1"/>
          <p:nvPr/>
        </p:nvSpPr>
        <p:spPr>
          <a:xfrm>
            <a:off x="5199875" y="5554131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4C6BE65-F877-48F9-A9F5-529D7C931E6A}"/>
              </a:ext>
            </a:extLst>
          </p:cNvPr>
          <p:cNvSpPr txBox="1"/>
          <p:nvPr/>
        </p:nvSpPr>
        <p:spPr>
          <a:xfrm>
            <a:off x="8716923" y="2967335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5C63D4-A080-410D-AC87-AD8F47C078AA}"/>
              </a:ext>
            </a:extLst>
          </p:cNvPr>
          <p:cNvSpPr txBox="1"/>
          <p:nvPr/>
        </p:nvSpPr>
        <p:spPr>
          <a:xfrm>
            <a:off x="8716923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51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6B9665-2409-456D-8945-7CB90329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28" y="1356824"/>
            <a:ext cx="7361144" cy="49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/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𝐺𝑜𝑢𝑛𝑑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𝑡𝑢𝑟𝑡h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1730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1096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1730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139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102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136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341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B2EEFC04-B9F4-430F-9752-AC2F1E9C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64" y="1494469"/>
            <a:ext cx="11546540" cy="27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2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130E92-938C-4212-BC95-96531418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91"/>
          <a:stretch/>
        </p:blipFill>
        <p:spPr>
          <a:xfrm>
            <a:off x="6419654" y="2376514"/>
            <a:ext cx="5552389" cy="38776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F7B8D2-58F9-4C43-8F33-E2FD7BA924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13"/>
          <a:stretch/>
        </p:blipFill>
        <p:spPr>
          <a:xfrm>
            <a:off x="16822" y="2376515"/>
            <a:ext cx="5563933" cy="38776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EBF12AB-1292-4F80-95B4-12C66A091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31" t="3178" b="71286"/>
          <a:stretch/>
        </p:blipFill>
        <p:spPr>
          <a:xfrm>
            <a:off x="4860841" y="1205469"/>
            <a:ext cx="1969361" cy="198591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A44DD0-73C4-4FDB-9C66-7EFD5998CD03}"/>
              </a:ext>
            </a:extLst>
          </p:cNvPr>
          <p:cNvSpPr txBox="1"/>
          <p:nvPr/>
        </p:nvSpPr>
        <p:spPr>
          <a:xfrm>
            <a:off x="1838227" y="1825806"/>
            <a:ext cx="227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Real Action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C7C58F-3F08-40D2-8748-7DD1FE6EF0B6}"/>
              </a:ext>
            </a:extLst>
          </p:cNvPr>
          <p:cNvSpPr txBox="1"/>
          <p:nvPr/>
        </p:nvSpPr>
        <p:spPr>
          <a:xfrm>
            <a:off x="8220174" y="1838649"/>
            <a:ext cx="227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 Predicted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533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228</Words>
  <Application>Microsoft Office PowerPoint</Application>
  <PresentationFormat>寬螢幕</PresentationFormat>
  <Paragraphs>82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Wingdings</vt:lpstr>
      <vt:lpstr>Wingdings 3</vt:lpstr>
      <vt:lpstr>佈景主題1</vt:lpstr>
      <vt:lpstr>Motor Data Report</vt:lpstr>
      <vt:lpstr>Route</vt:lpstr>
      <vt:lpstr>Data Collection Method</vt:lpstr>
      <vt:lpstr>Data Collection Method</vt:lpstr>
      <vt:lpstr>Data Collection Method</vt:lpstr>
      <vt:lpstr>Data Collection Method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2024-02-20T12:56:32Z</dcterms:modified>
</cp:coreProperties>
</file>