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6" r:id="rId3"/>
    <p:sldId id="289" r:id="rId4"/>
    <p:sldId id="290" r:id="rId5"/>
    <p:sldId id="292" r:id="rId6"/>
    <p:sldId id="293" r:id="rId7"/>
    <p:sldId id="287" r:id="rId8"/>
    <p:sldId id="294" r:id="rId9"/>
    <p:sldId id="29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917" y="72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0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6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7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6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2024/03/13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130E92-938C-4212-BC95-96531418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6419654" y="2376514"/>
            <a:ext cx="5552389" cy="38776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F7B8D2-58F9-4C43-8F33-E2FD7BA92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13"/>
          <a:stretch/>
        </p:blipFill>
        <p:spPr>
          <a:xfrm>
            <a:off x="16822" y="2376515"/>
            <a:ext cx="5563933" cy="38776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EBF12AB-1292-4F80-95B4-12C66A091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31" t="3178" b="71286"/>
          <a:stretch/>
        </p:blipFill>
        <p:spPr>
          <a:xfrm>
            <a:off x="4860841" y="1205469"/>
            <a:ext cx="1969361" cy="198591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A44DD0-73C4-4FDB-9C66-7EFD5998CD03}"/>
              </a:ext>
            </a:extLst>
          </p:cNvPr>
          <p:cNvSpPr txBox="1"/>
          <p:nvPr/>
        </p:nvSpPr>
        <p:spPr>
          <a:xfrm>
            <a:off x="1838227" y="1825806"/>
            <a:ext cx="227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Real Action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C7C58F-3F08-40D2-8748-7DD1FE6EF0B6}"/>
              </a:ext>
            </a:extLst>
          </p:cNvPr>
          <p:cNvSpPr txBox="1"/>
          <p:nvPr/>
        </p:nvSpPr>
        <p:spPr>
          <a:xfrm>
            <a:off x="8220174" y="1838649"/>
            <a:ext cx="227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 Predicted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53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9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361D85-4B65-432E-8C33-00C89652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8" y="2271983"/>
            <a:ext cx="5862918" cy="39736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6B9665-2409-456D-8945-7CB90329A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576" y="2271983"/>
            <a:ext cx="5862918" cy="39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3D80BF-789A-4CF9-BEE4-8BA43B99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0" y="1294728"/>
            <a:ext cx="5186201" cy="49377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D27E332-AC03-49A8-83A0-C90B0E81B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9"/>
          <a:stretch/>
        </p:blipFill>
        <p:spPr>
          <a:xfrm>
            <a:off x="5968606" y="1293024"/>
            <a:ext cx="5479323" cy="50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/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5+3328+96+236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D7F972A5-AFF2-4747-A028-B4F8BB89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30296"/>
            <a:ext cx="11734800" cy="27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2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236</Words>
  <Application>Microsoft Office PowerPoint</Application>
  <PresentationFormat>寬螢幕</PresentationFormat>
  <Paragraphs>87</Paragraphs>
  <Slides>10</Slides>
  <Notes>10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Data Collection Method</vt:lpstr>
      <vt:lpstr>Data Collection Method</vt:lpstr>
      <vt:lpstr>Data Collection Method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2024-03-13T02:08:42Z</dcterms:modified>
</cp:coreProperties>
</file>