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7" autoAdjust="0"/>
    <p:restoredTop sz="94660"/>
  </p:normalViewPr>
  <p:slideViewPr>
    <p:cSldViewPr snapToGrid="0">
      <p:cViewPr varScale="1">
        <p:scale>
          <a:sx n="84" d="100"/>
          <a:sy n="84" d="100"/>
        </p:scale>
        <p:origin x="16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E06281-7E30-41BF-89F5-19AFB0816D40}"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8FD1B91-1EE1-4902-A194-67F16C70AB00}" type="slidenum">
              <a:rPr lang="en-US" smtClean="0"/>
              <a:t>‹#›</a:t>
            </a:fld>
            <a:endParaRPr lang="en-US"/>
          </a:p>
        </p:txBody>
      </p:sp>
    </p:spTree>
    <p:extLst>
      <p:ext uri="{BB962C8B-B14F-4D97-AF65-F5344CB8AC3E}">
        <p14:creationId xmlns:p14="http://schemas.microsoft.com/office/powerpoint/2010/main" val="3904168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06281-7E30-41BF-89F5-19AFB0816D40}"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D1B91-1EE1-4902-A194-67F16C70AB00}" type="slidenum">
              <a:rPr lang="en-US" smtClean="0"/>
              <a:t>‹#›</a:t>
            </a:fld>
            <a:endParaRPr lang="en-US"/>
          </a:p>
        </p:txBody>
      </p:sp>
    </p:spTree>
    <p:extLst>
      <p:ext uri="{BB962C8B-B14F-4D97-AF65-F5344CB8AC3E}">
        <p14:creationId xmlns:p14="http://schemas.microsoft.com/office/powerpoint/2010/main" val="185471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06281-7E30-41BF-89F5-19AFB0816D40}"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D1B91-1EE1-4902-A194-67F16C70AB00}" type="slidenum">
              <a:rPr lang="en-US" smtClean="0"/>
              <a:t>‹#›</a:t>
            </a:fld>
            <a:endParaRPr lang="en-US"/>
          </a:p>
        </p:txBody>
      </p:sp>
    </p:spTree>
    <p:extLst>
      <p:ext uri="{BB962C8B-B14F-4D97-AF65-F5344CB8AC3E}">
        <p14:creationId xmlns:p14="http://schemas.microsoft.com/office/powerpoint/2010/main" val="179428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06281-7E30-41BF-89F5-19AFB0816D40}"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D1B91-1EE1-4902-A194-67F16C70AB00}" type="slidenum">
              <a:rPr lang="en-US" smtClean="0"/>
              <a:t>‹#›</a:t>
            </a:fld>
            <a:endParaRPr lang="en-US"/>
          </a:p>
        </p:txBody>
      </p:sp>
    </p:spTree>
    <p:extLst>
      <p:ext uri="{BB962C8B-B14F-4D97-AF65-F5344CB8AC3E}">
        <p14:creationId xmlns:p14="http://schemas.microsoft.com/office/powerpoint/2010/main" val="9224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7E06281-7E30-41BF-89F5-19AFB0816D40}" type="datetimeFigureOut">
              <a:rPr lang="en-US" smtClean="0"/>
              <a:t>8/26/2023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8FD1B91-1EE1-4902-A194-67F16C70AB00}" type="slidenum">
              <a:rPr lang="en-US" smtClean="0"/>
              <a:t>‹#›</a:t>
            </a:fld>
            <a:endParaRPr lang="en-US"/>
          </a:p>
        </p:txBody>
      </p:sp>
    </p:spTree>
    <p:extLst>
      <p:ext uri="{BB962C8B-B14F-4D97-AF65-F5344CB8AC3E}">
        <p14:creationId xmlns:p14="http://schemas.microsoft.com/office/powerpoint/2010/main" val="3640030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E06281-7E30-41BF-89F5-19AFB0816D40}"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FD1B91-1EE1-4902-A194-67F16C70AB00}" type="slidenum">
              <a:rPr lang="en-US" smtClean="0"/>
              <a:t>‹#›</a:t>
            </a:fld>
            <a:endParaRPr lang="en-US"/>
          </a:p>
        </p:txBody>
      </p:sp>
    </p:spTree>
    <p:extLst>
      <p:ext uri="{BB962C8B-B14F-4D97-AF65-F5344CB8AC3E}">
        <p14:creationId xmlns:p14="http://schemas.microsoft.com/office/powerpoint/2010/main" val="1381047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E06281-7E30-41BF-89F5-19AFB0816D40}" type="datetimeFigureOut">
              <a:rPr lang="en-US" smtClean="0"/>
              <a:t>8/26/2023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FD1B91-1EE1-4902-A194-67F16C70AB00}" type="slidenum">
              <a:rPr lang="en-US" smtClean="0"/>
              <a:t>‹#›</a:t>
            </a:fld>
            <a:endParaRPr lang="en-US"/>
          </a:p>
        </p:txBody>
      </p:sp>
    </p:spTree>
    <p:extLst>
      <p:ext uri="{BB962C8B-B14F-4D97-AF65-F5344CB8AC3E}">
        <p14:creationId xmlns:p14="http://schemas.microsoft.com/office/powerpoint/2010/main" val="703783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E06281-7E30-41BF-89F5-19AFB0816D40}" type="datetimeFigureOut">
              <a:rPr lang="en-US" smtClean="0"/>
              <a:t>8/26/2023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FD1B91-1EE1-4902-A194-67F16C70AB00}" type="slidenum">
              <a:rPr lang="en-US" smtClean="0"/>
              <a:t>‹#›</a:t>
            </a:fld>
            <a:endParaRPr lang="en-US"/>
          </a:p>
        </p:txBody>
      </p:sp>
    </p:spTree>
    <p:extLst>
      <p:ext uri="{BB962C8B-B14F-4D97-AF65-F5344CB8AC3E}">
        <p14:creationId xmlns:p14="http://schemas.microsoft.com/office/powerpoint/2010/main" val="24862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06281-7E30-41BF-89F5-19AFB0816D40}" type="datetimeFigureOut">
              <a:rPr lang="en-US" smtClean="0"/>
              <a:t>8/26/2023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FD1B91-1EE1-4902-A194-67F16C70AB00}" type="slidenum">
              <a:rPr lang="en-US" smtClean="0"/>
              <a:t>‹#›</a:t>
            </a:fld>
            <a:endParaRPr lang="en-US"/>
          </a:p>
        </p:txBody>
      </p:sp>
    </p:spTree>
    <p:extLst>
      <p:ext uri="{BB962C8B-B14F-4D97-AF65-F5344CB8AC3E}">
        <p14:creationId xmlns:p14="http://schemas.microsoft.com/office/powerpoint/2010/main" val="328926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E06281-7E30-41BF-89F5-19AFB0816D40}"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8FD1B91-1EE1-4902-A194-67F16C70AB00}" type="slidenum">
              <a:rPr lang="en-US" smtClean="0"/>
              <a:t>‹#›</a:t>
            </a:fld>
            <a:endParaRPr lang="en-US"/>
          </a:p>
        </p:txBody>
      </p:sp>
    </p:spTree>
    <p:extLst>
      <p:ext uri="{BB962C8B-B14F-4D97-AF65-F5344CB8AC3E}">
        <p14:creationId xmlns:p14="http://schemas.microsoft.com/office/powerpoint/2010/main" val="361602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E06281-7E30-41BF-89F5-19AFB0816D40}" type="datetimeFigureOut">
              <a:rPr lang="en-US" smtClean="0"/>
              <a:t>8/26/2023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8FD1B91-1EE1-4902-A194-67F16C70AB00}" type="slidenum">
              <a:rPr lang="en-US" smtClean="0"/>
              <a:t>‹#›</a:t>
            </a:fld>
            <a:endParaRPr lang="en-US"/>
          </a:p>
        </p:txBody>
      </p:sp>
    </p:spTree>
    <p:extLst>
      <p:ext uri="{BB962C8B-B14F-4D97-AF65-F5344CB8AC3E}">
        <p14:creationId xmlns:p14="http://schemas.microsoft.com/office/powerpoint/2010/main" val="293606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7E06281-7E30-41BF-89F5-19AFB0816D40}" type="datetimeFigureOut">
              <a:rPr lang="en-US" smtClean="0"/>
              <a:t>8/26/2023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8FD1B91-1EE1-4902-A194-67F16C70AB00}" type="slidenum">
              <a:rPr lang="en-US" smtClean="0"/>
              <a:t>‹#›</a:t>
            </a:fld>
            <a:endParaRPr lang="en-US"/>
          </a:p>
        </p:txBody>
      </p:sp>
    </p:spTree>
    <p:extLst>
      <p:ext uri="{BB962C8B-B14F-4D97-AF65-F5344CB8AC3E}">
        <p14:creationId xmlns:p14="http://schemas.microsoft.com/office/powerpoint/2010/main" val="3165512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EDAC-4E38-4056-827B-9B71D38068C7}"/>
              </a:ext>
            </a:extLst>
          </p:cNvPr>
          <p:cNvSpPr>
            <a:spLocks noGrp="1"/>
          </p:cNvSpPr>
          <p:nvPr>
            <p:ph type="ctrTitle"/>
          </p:nvPr>
        </p:nvSpPr>
        <p:spPr>
          <a:xfrm>
            <a:off x="1069848" y="1399032"/>
            <a:ext cx="9966960" cy="3035808"/>
          </a:xfrm>
        </p:spPr>
        <p:txBody>
          <a:bodyPr/>
          <a:lstStyle/>
          <a:p>
            <a:r>
              <a:rPr lang="en-US" dirty="0"/>
              <a:t>Problem statement-2</a:t>
            </a:r>
          </a:p>
        </p:txBody>
      </p:sp>
      <p:sp>
        <p:nvSpPr>
          <p:cNvPr id="3" name="Subtitle 2">
            <a:extLst>
              <a:ext uri="{FF2B5EF4-FFF2-40B4-BE49-F238E27FC236}">
                <a16:creationId xmlns:a16="http://schemas.microsoft.com/office/drawing/2014/main" id="{653F1722-4D57-4AA6-A374-E2D321FC94D4}"/>
              </a:ext>
            </a:extLst>
          </p:cNvPr>
          <p:cNvSpPr>
            <a:spLocks noGrp="1"/>
          </p:cNvSpPr>
          <p:nvPr>
            <p:ph type="subTitle" idx="1"/>
          </p:nvPr>
        </p:nvSpPr>
        <p:spPr/>
        <p:txBody>
          <a:bodyPr/>
          <a:lstStyle/>
          <a:p>
            <a:r>
              <a:rPr lang="en-US" dirty="0"/>
              <a:t>Create a technology to improve the adoption by </a:t>
            </a:r>
            <a:r>
              <a:rPr lang="en-US" dirty="0" err="1"/>
              <a:t>doctors,nurses,and</a:t>
            </a:r>
            <a:r>
              <a:rPr lang="en-US" dirty="0"/>
              <a:t> other health/administrative workers in the state healthcare facilities to use HMIS Software</a:t>
            </a:r>
          </a:p>
        </p:txBody>
      </p:sp>
    </p:spTree>
    <p:extLst>
      <p:ext uri="{BB962C8B-B14F-4D97-AF65-F5344CB8AC3E}">
        <p14:creationId xmlns:p14="http://schemas.microsoft.com/office/powerpoint/2010/main" val="860413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D1D2-5B76-43B3-831C-65EB16583FD1}"/>
              </a:ext>
            </a:extLst>
          </p:cNvPr>
          <p:cNvSpPr>
            <a:spLocks noGrp="1"/>
          </p:cNvSpPr>
          <p:nvPr>
            <p:ph type="title"/>
          </p:nvPr>
        </p:nvSpPr>
        <p:spPr/>
        <p:txBody>
          <a:bodyPr/>
          <a:lstStyle/>
          <a:p>
            <a:r>
              <a:rPr lang="en-US" dirty="0"/>
              <a:t>Creation of HTML PAGE FOR RECPTION </a:t>
            </a:r>
          </a:p>
        </p:txBody>
      </p:sp>
      <p:sp>
        <p:nvSpPr>
          <p:cNvPr id="3" name="Content Placeholder 2">
            <a:extLst>
              <a:ext uri="{FF2B5EF4-FFF2-40B4-BE49-F238E27FC236}">
                <a16:creationId xmlns:a16="http://schemas.microsoft.com/office/drawing/2014/main" id="{DC1DFCFF-656C-4231-A615-253FBCC46560}"/>
              </a:ext>
            </a:extLst>
          </p:cNvPr>
          <p:cNvSpPr>
            <a:spLocks noGrp="1"/>
          </p:cNvSpPr>
          <p:nvPr>
            <p:ph idx="1"/>
          </p:nvPr>
        </p:nvSpPr>
        <p:spPr/>
        <p:txBody>
          <a:bodyPr/>
          <a:lstStyle/>
          <a:p>
            <a:r>
              <a:rPr lang="en-US" dirty="0"/>
              <a:t>We have created the html page  which will be used for filling the details of patient and generation of unique visit code which would be same for through-out the journey of patient</a:t>
            </a:r>
          </a:p>
          <a:p>
            <a:r>
              <a:rPr lang="en-US" dirty="0"/>
              <a:t>This patients details once uploaded in the server and will be used for any purpose of his/her visit.</a:t>
            </a:r>
          </a:p>
          <a:p>
            <a:r>
              <a:rPr lang="en-US" dirty="0"/>
              <a:t>Also these data would be stored in servers , so that when the he/she visit again the doctor and </a:t>
            </a:r>
            <a:r>
              <a:rPr lang="en-US" dirty="0" err="1"/>
              <a:t>Receiptioist</a:t>
            </a:r>
            <a:r>
              <a:rPr lang="en-US" dirty="0"/>
              <a:t>.</a:t>
            </a:r>
          </a:p>
        </p:txBody>
      </p:sp>
    </p:spTree>
    <p:extLst>
      <p:ext uri="{BB962C8B-B14F-4D97-AF65-F5344CB8AC3E}">
        <p14:creationId xmlns:p14="http://schemas.microsoft.com/office/powerpoint/2010/main" val="3330474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D309-0EE8-4F70-8D2C-005D49AFAC7F}"/>
              </a:ext>
            </a:extLst>
          </p:cNvPr>
          <p:cNvSpPr>
            <a:spLocks noGrp="1"/>
          </p:cNvSpPr>
          <p:nvPr>
            <p:ph type="title"/>
          </p:nvPr>
        </p:nvSpPr>
        <p:spPr/>
        <p:txBody>
          <a:bodyPr/>
          <a:lstStyle/>
          <a:p>
            <a:r>
              <a:rPr lang="en-US" dirty="0"/>
              <a:t>Creation of </a:t>
            </a:r>
            <a:r>
              <a:rPr lang="en-US" dirty="0" err="1"/>
              <a:t>freehandspace</a:t>
            </a:r>
            <a:r>
              <a:rPr lang="en-US" dirty="0"/>
              <a:t> for doctor</a:t>
            </a:r>
          </a:p>
        </p:txBody>
      </p:sp>
      <p:sp>
        <p:nvSpPr>
          <p:cNvPr id="3" name="Content Placeholder 2">
            <a:extLst>
              <a:ext uri="{FF2B5EF4-FFF2-40B4-BE49-F238E27FC236}">
                <a16:creationId xmlns:a16="http://schemas.microsoft.com/office/drawing/2014/main" id="{5A251221-11B2-41ED-9B49-5DA920A4701A}"/>
              </a:ext>
            </a:extLst>
          </p:cNvPr>
          <p:cNvSpPr>
            <a:spLocks noGrp="1"/>
          </p:cNvSpPr>
          <p:nvPr>
            <p:ph idx="1"/>
          </p:nvPr>
        </p:nvSpPr>
        <p:spPr>
          <a:xfrm>
            <a:off x="1069848" y="2423160"/>
            <a:ext cx="10058400" cy="3749040"/>
          </a:xfrm>
        </p:spPr>
        <p:txBody>
          <a:bodyPr/>
          <a:lstStyle/>
          <a:p>
            <a:r>
              <a:rPr lang="en-US" dirty="0"/>
              <a:t>The digital record would even help the Doctor to judge that if he/she not having any disease because of same symptoms happening </a:t>
            </a:r>
            <a:r>
              <a:rPr lang="en-US" dirty="0" err="1"/>
              <a:t>everytime</a:t>
            </a:r>
            <a:r>
              <a:rPr lang="en-US" dirty="0"/>
              <a:t>.</a:t>
            </a:r>
          </a:p>
          <a:p>
            <a:r>
              <a:rPr lang="en-US" dirty="0"/>
              <a:t>This is most crazy idea that we would get the handwritten description of the doctor in digital form after some years</a:t>
            </a:r>
          </a:p>
          <a:p>
            <a:r>
              <a:rPr lang="en-US" dirty="0"/>
              <a:t>This would help the doctors as they don’t have to adopt complex technologies and have their vintage ways to write the prescription . The only change being that they use tablets instead of papers and press “VISIT TO PHARMASCIST” button to complete his role.</a:t>
            </a:r>
          </a:p>
          <a:p>
            <a:r>
              <a:rPr lang="en-US" dirty="0"/>
              <a:t>Note- here we tend to decrease the doctor’s load as the receptionist does the job of pre-analyzing the patient and </a:t>
            </a:r>
            <a:r>
              <a:rPr lang="en-US" dirty="0" err="1"/>
              <a:t>pharmascist</a:t>
            </a:r>
            <a:r>
              <a:rPr lang="en-US" dirty="0"/>
              <a:t> does the uploading process at the end.</a:t>
            </a:r>
          </a:p>
          <a:p>
            <a:endParaRPr lang="en-US" dirty="0"/>
          </a:p>
        </p:txBody>
      </p:sp>
    </p:spTree>
    <p:extLst>
      <p:ext uri="{BB962C8B-B14F-4D97-AF65-F5344CB8AC3E}">
        <p14:creationId xmlns:p14="http://schemas.microsoft.com/office/powerpoint/2010/main" val="210633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E8C9-109C-41DD-8F8D-7D47DA7EE4D2}"/>
              </a:ext>
            </a:extLst>
          </p:cNvPr>
          <p:cNvSpPr>
            <a:spLocks noGrp="1"/>
          </p:cNvSpPr>
          <p:nvPr>
            <p:ph type="title"/>
          </p:nvPr>
        </p:nvSpPr>
        <p:spPr/>
        <p:txBody>
          <a:bodyPr/>
          <a:lstStyle/>
          <a:p>
            <a:r>
              <a:rPr lang="en-US" dirty="0"/>
              <a:t>Creation of html page for pharmacist</a:t>
            </a:r>
          </a:p>
        </p:txBody>
      </p:sp>
      <p:sp>
        <p:nvSpPr>
          <p:cNvPr id="3" name="Content Placeholder 2">
            <a:extLst>
              <a:ext uri="{FF2B5EF4-FFF2-40B4-BE49-F238E27FC236}">
                <a16:creationId xmlns:a16="http://schemas.microsoft.com/office/drawing/2014/main" id="{F718F126-5938-4C05-B571-6E5DA41F715C}"/>
              </a:ext>
            </a:extLst>
          </p:cNvPr>
          <p:cNvSpPr>
            <a:spLocks noGrp="1"/>
          </p:cNvSpPr>
          <p:nvPr>
            <p:ph idx="1"/>
          </p:nvPr>
        </p:nvSpPr>
        <p:spPr/>
        <p:txBody>
          <a:bodyPr/>
          <a:lstStyle/>
          <a:p>
            <a:r>
              <a:rPr lang="en-US" dirty="0"/>
              <a:t>Many times it happens that the doctor’s handwritten are not decode by the common man therefore we will we adding the medicines details with the doctor’s prescription as shown in last Html page </a:t>
            </a:r>
          </a:p>
          <a:p>
            <a:r>
              <a:rPr lang="en-US" dirty="0"/>
              <a:t>This would be helping the any senior doctor or any person-in-charge that the doctor is doing his duty properly or not.</a:t>
            </a:r>
          </a:p>
          <a:p>
            <a:r>
              <a:rPr lang="en-US" dirty="0"/>
              <a:t>For not the complexity the pharmacist have to just click from the medicine menu to add the medicines that are given to the Patient.</a:t>
            </a:r>
          </a:p>
          <a:p>
            <a:r>
              <a:rPr lang="en-US" dirty="0"/>
              <a:t>This will also help to manage the medicines details and also the stop illegal supply of the Medicines that leads to inflation .  </a:t>
            </a:r>
          </a:p>
        </p:txBody>
      </p:sp>
    </p:spTree>
    <p:extLst>
      <p:ext uri="{BB962C8B-B14F-4D97-AF65-F5344CB8AC3E}">
        <p14:creationId xmlns:p14="http://schemas.microsoft.com/office/powerpoint/2010/main" val="269939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B762-16F6-439C-81AD-9848B34C1CCE}"/>
              </a:ext>
            </a:extLst>
          </p:cNvPr>
          <p:cNvSpPr>
            <a:spLocks noGrp="1"/>
          </p:cNvSpPr>
          <p:nvPr>
            <p:ph type="title"/>
          </p:nvPr>
        </p:nvSpPr>
        <p:spPr>
          <a:xfrm>
            <a:off x="875538" y="0"/>
            <a:ext cx="10058400" cy="1609344"/>
          </a:xfrm>
        </p:spPr>
        <p:txBody>
          <a:bodyPr/>
          <a:lstStyle/>
          <a:p>
            <a:r>
              <a:rPr lang="en-US" dirty="0"/>
              <a:t>A gentle request to reader:</a:t>
            </a:r>
          </a:p>
        </p:txBody>
      </p:sp>
      <p:sp>
        <p:nvSpPr>
          <p:cNvPr id="3" name="Content Placeholder 2">
            <a:extLst>
              <a:ext uri="{FF2B5EF4-FFF2-40B4-BE49-F238E27FC236}">
                <a16:creationId xmlns:a16="http://schemas.microsoft.com/office/drawing/2014/main" id="{EEB0B233-AFCA-4815-BBDA-7191E26F06F4}"/>
              </a:ext>
            </a:extLst>
          </p:cNvPr>
          <p:cNvSpPr>
            <a:spLocks noGrp="1"/>
          </p:cNvSpPr>
          <p:nvPr>
            <p:ph idx="1"/>
          </p:nvPr>
        </p:nvSpPr>
        <p:spPr>
          <a:xfrm>
            <a:off x="875538" y="1403604"/>
            <a:ext cx="10058400" cy="4802886"/>
          </a:xfrm>
        </p:spPr>
        <p:txBody>
          <a:bodyPr>
            <a:normAutofit fontScale="70000" lnSpcReduction="20000"/>
          </a:bodyPr>
          <a:lstStyle/>
          <a:p>
            <a:r>
              <a:rPr lang="en-US" dirty="0"/>
              <a:t>We have most innovative idea for the above discussed problem statement.</a:t>
            </a:r>
          </a:p>
          <a:p>
            <a:r>
              <a:rPr lang="en-US" dirty="0"/>
              <a:t>We are the students of first year and due to lack of some knowledge in coding language, we were not able to make the perfect copy of what we have thought.</a:t>
            </a:r>
          </a:p>
          <a:p>
            <a:r>
              <a:rPr lang="en-US" dirty="0"/>
              <a:t>Let me just briefly describe the whole root process of working our software we are thinking about.</a:t>
            </a:r>
          </a:p>
          <a:p>
            <a:r>
              <a:rPr lang="en-US" dirty="0"/>
              <a:t>This is 4 step Innovative model.</a:t>
            </a:r>
          </a:p>
          <a:p>
            <a:r>
              <a:rPr lang="en-US" dirty="0"/>
              <a:t>The receptionist will be recording the data as shown in very first html file .That data will be uploaded to the software.</a:t>
            </a:r>
          </a:p>
          <a:p>
            <a:r>
              <a:rPr lang="en-US" dirty="0"/>
              <a:t>This stored information will be directly transferred to the doctor’s cabin.</a:t>
            </a:r>
          </a:p>
          <a:p>
            <a:r>
              <a:rPr lang="en-US" dirty="0"/>
              <a:t>In the doctor’s cabin there will a tablet with embedded software where he would be given the details of current patient and patients in que with a unique visit code.</a:t>
            </a:r>
          </a:p>
          <a:p>
            <a:r>
              <a:rPr lang="en-US" dirty="0"/>
              <a:t>Now the doctor have to just click on the que number and then he will have  the current patient details and some </a:t>
            </a:r>
            <a:r>
              <a:rPr lang="en-US" dirty="0" err="1"/>
              <a:t>blan</a:t>
            </a:r>
            <a:r>
              <a:rPr lang="en-US" dirty="0"/>
              <a:t> space to write the description about the patient condition and medicines in his familiar freehand way in the tablet provide with pen of worth say at most INR300</a:t>
            </a:r>
          </a:p>
          <a:p>
            <a:r>
              <a:rPr lang="en-US" dirty="0"/>
              <a:t>This written prescription will be transferred to the  PHARMACIST , where the pharmacist would we giving the medicines and decoding the doctor’s description about the medicines and adding the computer generated medicines name as shown in last html file </a:t>
            </a:r>
          </a:p>
          <a:p>
            <a:r>
              <a:rPr lang="en-US" dirty="0"/>
              <a:t>This file would be saved with unique visit code and visit time </a:t>
            </a:r>
            <a:r>
              <a:rPr lang="en-US" dirty="0" err="1"/>
              <a:t>eg</a:t>
            </a:r>
            <a:r>
              <a:rPr lang="en-US" dirty="0"/>
              <a:t> 230230vist(1) for future to analyze the doctor and the patient record.</a:t>
            </a:r>
          </a:p>
          <a:p>
            <a:r>
              <a:rPr lang="en-US" dirty="0"/>
              <a:t>For the 4 model if the person is having any severe disease than he would have to report to lab, so prescription would going  to lab technician. That report will be provided with the doctor in the pdf format as shown in lab report section</a:t>
            </a:r>
          </a:p>
          <a:p>
            <a:endParaRPr lang="en-US" dirty="0"/>
          </a:p>
        </p:txBody>
      </p:sp>
    </p:spTree>
    <p:extLst>
      <p:ext uri="{BB962C8B-B14F-4D97-AF65-F5344CB8AC3E}">
        <p14:creationId xmlns:p14="http://schemas.microsoft.com/office/powerpoint/2010/main" val="2190032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89</TotalTime>
  <Words>656</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Rockwell</vt:lpstr>
      <vt:lpstr>Rockwell Condensed</vt:lpstr>
      <vt:lpstr>Wingdings</vt:lpstr>
      <vt:lpstr>Wood Type</vt:lpstr>
      <vt:lpstr>Problem statement-2</vt:lpstr>
      <vt:lpstr>Creation of HTML PAGE FOR RECPTION </vt:lpstr>
      <vt:lpstr>Creation of freehandspace for doctor</vt:lpstr>
      <vt:lpstr>Creation of html page for pharmacist</vt:lpstr>
      <vt:lpstr>A gentle request to reader: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statement-2</dc:title>
  <dc:creator>RUDRA CHAUAHN</dc:creator>
  <cp:lastModifiedBy>RUDRA CHAUAHN</cp:lastModifiedBy>
  <cp:revision>1</cp:revision>
  <dcterms:created xsi:type="dcterms:W3CDTF">2023-08-26T08:36:51Z</dcterms:created>
  <dcterms:modified xsi:type="dcterms:W3CDTF">2023-08-26T10:06:14Z</dcterms:modified>
</cp:coreProperties>
</file>