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BA47-0824-7CC4-9ACF-44790E471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119CE-DADE-4135-EBEB-71E763543B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2A33F-AB3C-B4EF-24A1-1E222B4B3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20DE0-EA93-9D99-A91C-A521DA3E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19B35-918B-3EA2-F6CF-EAA78BDC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F6E6E-5D01-B1CD-59DC-6B0406D0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7E8E2-9654-BF7C-B61C-1781B1BA9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29EE-B9EE-18B7-9E4F-051D9C7E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FD3D-0429-84D1-FF80-3B2634E8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BC8AA-4AA5-8386-2117-5849DA9B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5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BBD512-7BCD-74F9-7044-0C4E99F467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79E0A-DC90-08CB-FA70-9749D6F46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A55A3-6FDC-3A5B-08B0-CAB70F1F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AF901-0FFC-FB97-48CA-4928F39A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E5FC5-0877-3EF7-E96A-FFBFEA8A5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1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326C3-60DF-E4BF-E8F2-EDA1A15C7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93BE-53B9-3351-FBDD-CEBCC8E36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14F8-FECD-3F9B-86CA-FBEE0DC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F959-0495-5DA9-BF3D-F7D88DFC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D7852-A69C-BB56-B354-EB531930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1C70D-FFC2-E7A7-4BE2-74C1E1DAA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4DE17-639B-5B8B-8C3B-87BB657D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C99BF-0A8C-96B2-3368-49A32FB1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A5747-3C8B-CFE5-AC6D-C31823E4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E5C80-4338-790A-E70A-D91CB088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0D5D-0301-626B-B2D0-32F18485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A1BCE-0287-E135-2D3F-9EB0AF72DB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482CB-6BCE-4342-F7B2-AF2C5EE2B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B4380-26E0-417D-525D-5C0381948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640C3-86A3-7F47-D56D-D729A4E1F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4E8F8-6A8F-F61A-61F4-E86B0FFE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2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F314D-0189-C273-1839-7314876D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B8567-F04B-EF6A-93F7-5D13DDA34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99692-5E24-7339-0E49-451DDBBA7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74B64-E4E8-059C-0583-08C26AC1F3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10D0D0-BB0C-6E09-CECE-188EB9272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39F975-83A6-FBFA-0F33-6485442B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34E23-D518-5ACE-0007-79EA8C03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5901BE-D217-8C59-83F6-E6E1C8C2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359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BB67-162D-D546-5747-63E58761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C8E3EB-CCCC-575C-879C-9C9A17783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7FA5FA-D549-EAC8-89AF-8EA8DA8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A1DD6-85E4-D490-4236-35807B15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9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AD97A-C690-2621-9F8B-FA2200DB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46CA1-431C-A105-FA32-D5441052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60A36-FDF4-B0D3-8962-2ED9B25C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4F9B-F1A0-A505-D40E-45B316182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A393-8A85-CDAB-EB25-84A7D9AB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C24B8-9935-B7C2-659C-6D2933118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7472F-65AF-A7A1-E7A7-AE396A28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50195-2CBB-5AE3-9337-5F901E63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99A46-0163-F1CC-60C8-24583ECB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41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3360-2665-CB3B-13B3-A70A720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C63ABA-460D-F862-19A6-CE54EAF834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54541-D66C-C695-3D4D-A17684D3E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C79D-2764-1BF2-098F-3B2799B8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F64E7-7EDE-15B9-9089-F35911D1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34F79-8750-CD35-3095-A0DB6D092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3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93647B-33D0-BE4E-25B6-B7B87C360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BABC3-A66D-8472-08A3-1AB4774C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9E86B-EFBA-32CC-A720-FCF142827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AD218-4DE6-4A94-9893-650A0CB341F5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AE646-F540-022A-2973-56770F76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D23F-4854-CB1E-153D-2ADE65AEB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9B8D5-9827-4A2A-97BB-375E7BA65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5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4CB3-5BA7-FA3E-7413-33E7174BFA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95B70-E44A-056F-9FFB-EA0B350597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blue and white graph&#10;&#10;AI-generated content may be incorrect.">
            <a:extLst>
              <a:ext uri="{FF2B5EF4-FFF2-40B4-BE49-F238E27FC236}">
                <a16:creationId xmlns:a16="http://schemas.microsoft.com/office/drawing/2014/main" id="{7322E082-3A56-DF04-DC7F-A71AC26149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938" y="2430988"/>
            <a:ext cx="7484124" cy="3140611"/>
          </a:xfrm>
        </p:spPr>
      </p:pic>
    </p:spTree>
    <p:extLst>
      <p:ext uri="{BB962C8B-B14F-4D97-AF65-F5344CB8AC3E}">
        <p14:creationId xmlns:p14="http://schemas.microsoft.com/office/powerpoint/2010/main" val="2007983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D2BFC-6F0B-9CF1-D14D-BF8B9ECA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" name="Content Placeholder 12" descr="A diagram of a graph&#10;&#10;AI-generated content may be incorrect.">
            <a:extLst>
              <a:ext uri="{FF2B5EF4-FFF2-40B4-BE49-F238E27FC236}">
                <a16:creationId xmlns:a16="http://schemas.microsoft.com/office/drawing/2014/main" id="{A5926D25-AD5E-7B04-0184-7BCF86F8C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92" y="1924789"/>
            <a:ext cx="10407015" cy="4153009"/>
          </a:xfrm>
        </p:spPr>
      </p:pic>
    </p:spTree>
    <p:extLst>
      <p:ext uri="{BB962C8B-B14F-4D97-AF65-F5344CB8AC3E}">
        <p14:creationId xmlns:p14="http://schemas.microsoft.com/office/powerpoint/2010/main" val="426413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CAE8-27A1-982C-940E-BF07724A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2B2FCCE-B2B3-4192-383A-B0AACEED84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06" y="1941118"/>
            <a:ext cx="10428787" cy="4120351"/>
          </a:xfrm>
        </p:spPr>
      </p:pic>
    </p:spTree>
    <p:extLst>
      <p:ext uri="{BB962C8B-B14F-4D97-AF65-F5344CB8AC3E}">
        <p14:creationId xmlns:p14="http://schemas.microsoft.com/office/powerpoint/2010/main" val="73403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F258-AF8D-78DA-60E7-DBF00AA7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showing a number of colored bars&#10;&#10;AI-generated content may be incorrect.">
            <a:extLst>
              <a:ext uri="{FF2B5EF4-FFF2-40B4-BE49-F238E27FC236}">
                <a16:creationId xmlns:a16="http://schemas.microsoft.com/office/drawing/2014/main" id="{C094FC62-D9EA-EB08-1838-9F6E2FA64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662" y="1825625"/>
            <a:ext cx="6658675" cy="4351338"/>
          </a:xfrm>
        </p:spPr>
      </p:pic>
    </p:spTree>
    <p:extLst>
      <p:ext uri="{BB962C8B-B14F-4D97-AF65-F5344CB8AC3E}">
        <p14:creationId xmlns:p14="http://schemas.microsoft.com/office/powerpoint/2010/main" val="3628679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3700-580A-3146-134F-0616BCA4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chart with colorful text and numbers&#10;&#10;AI-generated content may be incorrect.">
            <a:extLst>
              <a:ext uri="{FF2B5EF4-FFF2-40B4-BE49-F238E27FC236}">
                <a16:creationId xmlns:a16="http://schemas.microsoft.com/office/drawing/2014/main" id="{1D134492-A13C-EDA7-8401-CB3229932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83" y="1825625"/>
            <a:ext cx="6156234" cy="4351338"/>
          </a:xfrm>
        </p:spPr>
      </p:pic>
    </p:spTree>
    <p:extLst>
      <p:ext uri="{BB962C8B-B14F-4D97-AF65-F5344CB8AC3E}">
        <p14:creationId xmlns:p14="http://schemas.microsoft.com/office/powerpoint/2010/main" val="529338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 Patel</dc:creator>
  <cp:lastModifiedBy>Shrey Patel</cp:lastModifiedBy>
  <cp:revision>2</cp:revision>
  <dcterms:created xsi:type="dcterms:W3CDTF">2025-08-26T19:02:44Z</dcterms:created>
  <dcterms:modified xsi:type="dcterms:W3CDTF">2025-08-26T19:47:43Z</dcterms:modified>
</cp:coreProperties>
</file>