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0401403-18CB-47FF-9762-047D6475B955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A48F6AB-CBEA-4CA7-A815-0F02EBC43A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750496" cy="1894362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</a:rPr>
              <a:t>Python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Presenter :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Pandya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Shaunak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Rajnikant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Date : 15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July 2025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9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7241232" cy="3442394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8577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is a high-level, interpreted programming language designed for readability and rapid development.</a:t>
            </a:r>
          </a:p>
          <a:p>
            <a:r>
              <a:rPr lang="en-US" dirty="0"/>
              <a:t>Clean, expressive syntax minimizes boilerplate</a:t>
            </a:r>
          </a:p>
          <a:p>
            <a:r>
              <a:rPr lang="en-US" dirty="0"/>
              <a:t>Supports procedural, object-oriented, and functional paradigms</a:t>
            </a:r>
          </a:p>
          <a:p>
            <a:r>
              <a:rPr lang="en-US" dirty="0"/>
              <a:t>Extensive “batteries-included” standard library</a:t>
            </a:r>
          </a:p>
          <a:p>
            <a:r>
              <a:rPr lang="en-US" dirty="0"/>
              <a:t>Open-source with a vibrant global community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4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Origins &amp;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Python’s journey began in the late 1980s under Guido van </a:t>
            </a:r>
            <a:r>
              <a:rPr lang="en-IN" dirty="0" err="1"/>
              <a:t>Rossum</a:t>
            </a:r>
            <a:r>
              <a:rPr lang="en-IN" dirty="0"/>
              <a:t> at CWI in the Netherlands.</a:t>
            </a:r>
          </a:p>
          <a:p>
            <a:r>
              <a:rPr lang="en-IN" dirty="0"/>
              <a:t>1989: Guido starts the Python project to improve on ABC language</a:t>
            </a:r>
          </a:p>
          <a:p>
            <a:r>
              <a:rPr lang="en-IN" dirty="0"/>
              <a:t>1991: First public release (Python 0.9.0) with functions, modules, exceptions</a:t>
            </a:r>
          </a:p>
          <a:p>
            <a:r>
              <a:rPr lang="en-IN" dirty="0"/>
              <a:t>2000: Python 2.0 adds list comprehensions and garbage collection</a:t>
            </a:r>
          </a:p>
          <a:p>
            <a:r>
              <a:rPr lang="en-IN" dirty="0"/>
              <a:t>2008: Python 3.0 introduces breaking changes for cleaner syntax</a:t>
            </a:r>
          </a:p>
          <a:p>
            <a:r>
              <a:rPr lang="en-IN" dirty="0"/>
              <a:t>2023: Python 3.11/3.12 focus on performance enhancements and typing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10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Why Python Gained 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Several factors </a:t>
            </a:r>
            <a:r>
              <a:rPr lang="en-IN" dirty="0" err="1"/>
              <a:t>fueled</a:t>
            </a:r>
            <a:r>
              <a:rPr lang="en-IN" dirty="0"/>
              <a:t> Python’s rapid adoption across domains:</a:t>
            </a:r>
          </a:p>
          <a:p>
            <a:r>
              <a:rPr lang="en-IN" dirty="0"/>
              <a:t>Readable code accelerates learning and maintenance</a:t>
            </a:r>
          </a:p>
          <a:p>
            <a:r>
              <a:rPr lang="en-IN" dirty="0"/>
              <a:t>Rich standard library spans web, data, networking, automation</a:t>
            </a:r>
          </a:p>
          <a:p>
            <a:r>
              <a:rPr lang="en-IN" dirty="0"/>
              <a:t>Strong foothold in data science, machine learning, web frameworks</a:t>
            </a:r>
          </a:p>
          <a:p>
            <a:r>
              <a:rPr lang="en-IN" dirty="0"/>
              <a:t>Beginner-friendly while scalable for large, complex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15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Python Functions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Functions are reusable blocks of code that encapsulate logic and improve organization.</a:t>
            </a:r>
          </a:p>
          <a:p>
            <a:r>
              <a:rPr lang="en-US" dirty="0" smtClean="0"/>
              <a:t>Defined </a:t>
            </a:r>
            <a:r>
              <a:rPr lang="en-US" dirty="0"/>
              <a:t>with the </a:t>
            </a:r>
            <a:r>
              <a:rPr lang="en-US" dirty="0" err="1"/>
              <a:t>def</a:t>
            </a:r>
            <a:r>
              <a:rPr lang="en-US" dirty="0"/>
              <a:t> keyword</a:t>
            </a:r>
          </a:p>
          <a:p>
            <a:r>
              <a:rPr lang="en-US" dirty="0"/>
              <a:t>Can accept positional, keyword, default, *</a:t>
            </a:r>
            <a:r>
              <a:rPr lang="en-US" dirty="0" err="1"/>
              <a:t>args</a:t>
            </a:r>
            <a:r>
              <a:rPr lang="en-US" dirty="0"/>
              <a:t>, and **</a:t>
            </a:r>
            <a:r>
              <a:rPr lang="en-US" dirty="0" err="1"/>
              <a:t>kwargs</a:t>
            </a:r>
            <a:r>
              <a:rPr lang="en-US" dirty="0"/>
              <a:t> parameters</a:t>
            </a:r>
          </a:p>
          <a:p>
            <a:r>
              <a:rPr lang="en-US" dirty="0"/>
              <a:t>Return any Python object (or None by default)</a:t>
            </a:r>
          </a:p>
          <a:p>
            <a:r>
              <a:rPr lang="en-US" dirty="0" err="1"/>
              <a:t>Docstrings</a:t>
            </a:r>
            <a:r>
              <a:rPr lang="en-US" dirty="0"/>
              <a:t> document purpose and usage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32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Advanced Function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Unlock more flexibility and power with advanced patterns:</a:t>
            </a:r>
          </a:p>
          <a:p>
            <a:r>
              <a:rPr lang="en-US" dirty="0"/>
              <a:t>Default arguments simplify common use cases</a:t>
            </a:r>
          </a:p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collect variable argument lists</a:t>
            </a:r>
          </a:p>
          <a:p>
            <a:r>
              <a:rPr lang="en-US" dirty="0"/>
              <a:t>Lambda functions for concise, anonymous expressions</a:t>
            </a:r>
          </a:p>
          <a:p>
            <a:r>
              <a:rPr lang="en-US" dirty="0"/>
              <a:t>Decorators for modifying or extending behavior without altering the original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77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440160"/>
          </a:xfrm>
        </p:spPr>
        <p:txBody>
          <a:bodyPr/>
          <a:lstStyle/>
          <a:p>
            <a:r>
              <a:rPr lang="en-IN" b="1" dirty="0" smtClean="0">
                <a:solidFill>
                  <a:schemeClr val="tx2">
                    <a:lumMod val="50000"/>
                  </a:schemeClr>
                </a:solidFill>
              </a:rPr>
              <a:t>Python Modules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178857"/>
              </p:ext>
            </p:extLst>
          </p:nvPr>
        </p:nvGraphicFramePr>
        <p:xfrm>
          <a:off x="488345" y="4077072"/>
          <a:ext cx="7467600" cy="237744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89200"/>
                <a:gridCol w="2489200"/>
                <a:gridCol w="2489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Module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Built-in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System interactions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Standard 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JSON parsing &amp; serialization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Third-Party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HTTP client library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Custom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mymodule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Your application’s helpers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757314"/>
            <a:ext cx="73308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Modules are single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files that group related code into namespaces.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Import with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import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module_name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or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module_name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import 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Types of modules: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Built-in (e.g.,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sys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Standard Library (e.g.,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json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dataclasses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Third-Party (e.g.,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requests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numpy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Custom (project-specific utilities)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Creating &amp; Using Custom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Steps to build and utilize your own Python modules:</a:t>
            </a:r>
          </a:p>
          <a:p>
            <a:r>
              <a:rPr lang="en-US" dirty="0"/>
              <a:t>Create a file named mymodule.py alongside your scripts</a:t>
            </a:r>
          </a:p>
          <a:p>
            <a:r>
              <a:rPr lang="en-US" dirty="0"/>
              <a:t>Define functions, classes, or constants inside it</a:t>
            </a:r>
          </a:p>
          <a:p>
            <a:r>
              <a:rPr lang="en-US" dirty="0"/>
              <a:t>In another script, import: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2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Packages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Organize code at scale and follow conventions for maintainability:</a:t>
            </a:r>
          </a:p>
          <a:p>
            <a:r>
              <a:rPr lang="en-IN" dirty="0"/>
              <a:t>Packages are directories with an __init__.py file, enabling hierarchical namespaces</a:t>
            </a:r>
          </a:p>
          <a:p>
            <a:r>
              <a:rPr lang="en-IN" dirty="0"/>
              <a:t>Use virtual environments (</a:t>
            </a:r>
            <a:r>
              <a:rPr lang="en-IN" dirty="0" err="1"/>
              <a:t>venv</a:t>
            </a:r>
            <a:r>
              <a:rPr lang="en-IN" dirty="0"/>
              <a:t>, </a:t>
            </a:r>
            <a:r>
              <a:rPr lang="en-IN" dirty="0" err="1"/>
              <a:t>conda</a:t>
            </a:r>
            <a:r>
              <a:rPr lang="en-IN" dirty="0"/>
              <a:t>) to isolate dependencies</a:t>
            </a:r>
          </a:p>
          <a:p>
            <a:r>
              <a:rPr lang="en-IN" dirty="0"/>
              <a:t>Manage libraries via pip and requirements.txt</a:t>
            </a:r>
          </a:p>
          <a:p>
            <a:r>
              <a:rPr lang="en-IN" dirty="0"/>
              <a:t>Adhere to PEP 8 for naming, formatting, and code style</a:t>
            </a:r>
          </a:p>
          <a:p>
            <a:r>
              <a:rPr lang="en-IN" dirty="0"/>
              <a:t>Keep functions small and focused; name modules clearly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2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467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Python Overview</vt:lpstr>
      <vt:lpstr>What Is Python?</vt:lpstr>
      <vt:lpstr>Origins &amp; Evolution</vt:lpstr>
      <vt:lpstr>Why Python Gained Popularity</vt:lpstr>
      <vt:lpstr>Python Functions</vt:lpstr>
      <vt:lpstr>Advanced Function Concepts</vt:lpstr>
      <vt:lpstr>Python Modules</vt:lpstr>
      <vt:lpstr>Creating &amp; Using Custom Modules</vt:lpstr>
      <vt:lpstr>Packages &amp; Best Practices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Overview</dc:title>
  <dc:creator>Admin</dc:creator>
  <cp:lastModifiedBy>Admin</cp:lastModifiedBy>
  <cp:revision>2</cp:revision>
  <dcterms:created xsi:type="dcterms:W3CDTF">2025-07-13T11:21:56Z</dcterms:created>
  <dcterms:modified xsi:type="dcterms:W3CDTF">2025-07-13T11:41:47Z</dcterms:modified>
</cp:coreProperties>
</file>