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3BB0DA-7111-4AD9-970E-5B22E5B8FFC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271295-A42E-4292-B2D8-25598524095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2060848"/>
            <a:ext cx="7344816" cy="1656184"/>
          </a:xfrm>
        </p:spPr>
        <p:txBody>
          <a:bodyPr>
            <a:normAutofit/>
          </a:bodyPr>
          <a:lstStyle/>
          <a:p>
            <a:r>
              <a:rPr lang="en-IN" dirty="0" smtClean="0">
                <a:cs typeface="Times New Roman" pitchFamily="18" charset="0"/>
              </a:rPr>
              <a:t>Object-Oriented </a:t>
            </a:r>
            <a:r>
              <a:rPr lang="en-IN" dirty="0">
                <a:cs typeface="Times New Roman" pitchFamily="18" charset="0"/>
              </a:rPr>
              <a:t>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7406640" cy="1752600"/>
          </a:xfrm>
        </p:spPr>
        <p:txBody>
          <a:bodyPr>
            <a:normAutofit/>
          </a:bodyPr>
          <a:lstStyle/>
          <a:p>
            <a:r>
              <a:rPr lang="en-IN" dirty="0">
                <a:latin typeface="Eras Bold ITC" pitchFamily="34" charset="0"/>
                <a:cs typeface="Times New Roman" pitchFamily="18" charset="0"/>
              </a:rPr>
              <a:t>Presented by </a:t>
            </a:r>
            <a:r>
              <a:rPr lang="en-IN" dirty="0" smtClean="0">
                <a:latin typeface="Eras Bold ITC" pitchFamily="34" charset="0"/>
                <a:cs typeface="Times New Roman" pitchFamily="18" charset="0"/>
              </a:rPr>
              <a:t>: </a:t>
            </a:r>
            <a:r>
              <a:rPr lang="en-IN" dirty="0" err="1" smtClean="0">
                <a:latin typeface="Eras Bold ITC" pitchFamily="34" charset="0"/>
                <a:cs typeface="Times New Roman" pitchFamily="18" charset="0"/>
              </a:rPr>
              <a:t>Pandya</a:t>
            </a:r>
            <a:r>
              <a:rPr lang="en-IN" dirty="0" smtClean="0">
                <a:latin typeface="Eras Bold ITC" pitchFamily="34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Eras Bold ITC" pitchFamily="34" charset="0"/>
                <a:cs typeface="Times New Roman" pitchFamily="18" charset="0"/>
              </a:rPr>
              <a:t>Shaunak</a:t>
            </a:r>
            <a:r>
              <a:rPr lang="en-IN" dirty="0" smtClean="0">
                <a:latin typeface="Eras Bold ITC" pitchFamily="34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Eras Bold ITC" pitchFamily="34" charset="0"/>
                <a:cs typeface="Times New Roman" pitchFamily="18" charset="0"/>
              </a:rPr>
              <a:t>Rajnikant</a:t>
            </a:r>
            <a:endParaRPr lang="en-IN" dirty="0">
              <a:latin typeface="Eras Bold IT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3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paradigm based on the concept of "objects"</a:t>
            </a:r>
          </a:p>
          <a:p>
            <a:r>
              <a:rPr lang="en-US" dirty="0"/>
              <a:t>Objects contain both data and methods that operate on that data</a:t>
            </a:r>
          </a:p>
          <a:p>
            <a:r>
              <a:rPr lang="en-US" dirty="0"/>
              <a:t>Helps structure complex programs into simple, reusable pieces</a:t>
            </a:r>
          </a:p>
          <a:p>
            <a:r>
              <a:rPr lang="en-US" dirty="0"/>
              <a:t>Commonly used in many modern programming languages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88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315200" cy="1154097"/>
          </a:xfrm>
        </p:spPr>
        <p:txBody>
          <a:bodyPr/>
          <a:lstStyle/>
          <a:p>
            <a:r>
              <a:rPr lang="en-IN" dirty="0"/>
              <a:t>Key Concepts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56792"/>
            <a:ext cx="7520940" cy="46085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Class</a:t>
            </a:r>
            <a:r>
              <a:rPr lang="en-US" dirty="0"/>
              <a:t>: A blueprint for creating objects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Object</a:t>
            </a:r>
            <a:r>
              <a:rPr lang="en-US" dirty="0"/>
              <a:t>: An instance of a class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Encapsulation</a:t>
            </a:r>
            <a:r>
              <a:rPr lang="en-US" dirty="0"/>
              <a:t>: Bundling data with methods that operate on that data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Abstraction</a:t>
            </a:r>
            <a:r>
              <a:rPr lang="en-US" dirty="0"/>
              <a:t>: Hiding internal details and showing only essential features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Inheritance</a:t>
            </a:r>
            <a:r>
              <a:rPr lang="en-US" dirty="0"/>
              <a:t>: A way to form new classes using classes that have already been defined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Polymorphism</a:t>
            </a:r>
            <a:r>
              <a:rPr lang="en-US" dirty="0"/>
              <a:t>: The ability to present the same interface for different data types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: A blueprint or template for creating objects</a:t>
            </a:r>
          </a:p>
          <a:p>
            <a:r>
              <a:rPr lang="en-US" b="1" dirty="0"/>
              <a:t>Object</a:t>
            </a:r>
            <a:r>
              <a:rPr lang="en-US" dirty="0"/>
              <a:t>: An instance of a class with its own data and behavior</a:t>
            </a:r>
          </a:p>
          <a:p>
            <a:r>
              <a:rPr lang="en-US" dirty="0"/>
              <a:t>Objects interact with each other through methods</a:t>
            </a:r>
          </a:p>
          <a:p>
            <a:r>
              <a:rPr lang="en-US" dirty="0"/>
              <a:t>Classes define the structure and behavior that the objects will have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11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</a:t>
            </a:r>
            <a:r>
              <a:rPr lang="en-US" dirty="0"/>
              <a:t>and 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r>
              <a:rPr lang="en-US" dirty="0"/>
              <a:t> promotes code reusability by allowing a new class to take on the properties of an existing class</a:t>
            </a:r>
          </a:p>
          <a:p>
            <a:r>
              <a:rPr lang="en-US" b="1" dirty="0"/>
              <a:t>Polymorphism</a:t>
            </a:r>
            <a:r>
              <a:rPr lang="en-US" dirty="0"/>
              <a:t> allows objects of different classes to be treated as objects of a common superclass</a:t>
            </a:r>
          </a:p>
          <a:p>
            <a:r>
              <a:rPr lang="en-US" dirty="0"/>
              <a:t>These features support scalability and flexibility in program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51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Advantages of Using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Improves code organization and readability</a:t>
            </a:r>
          </a:p>
          <a:p>
            <a:r>
              <a:rPr lang="en-US" dirty="0"/>
              <a:t>Encourages modular design for complex systems</a:t>
            </a:r>
          </a:p>
          <a:p>
            <a:r>
              <a:rPr lang="en-US" dirty="0"/>
              <a:t>Makes maintenance and debugging easier</a:t>
            </a:r>
          </a:p>
          <a:p>
            <a:r>
              <a:rPr lang="en-US" dirty="0"/>
              <a:t>Enhances code reusability through inheritance</a:t>
            </a:r>
          </a:p>
          <a:p>
            <a:r>
              <a:rPr lang="en-US" dirty="0"/>
              <a:t>Supports abstraction and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65568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Real-World Applications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GUI-based applications, web frameworks, and games</a:t>
            </a:r>
          </a:p>
          <a:p>
            <a:r>
              <a:rPr lang="en-US" dirty="0"/>
              <a:t>Common in design of enterprise software and databases</a:t>
            </a:r>
          </a:p>
          <a:p>
            <a:r>
              <a:rPr lang="en-US" dirty="0"/>
              <a:t>Python's OOP is widely used in data science, automation, and AI projects</a:t>
            </a:r>
          </a:p>
          <a:p>
            <a:r>
              <a:rPr lang="en-US" dirty="0"/>
              <a:t>Frameworks like </a:t>
            </a:r>
            <a:r>
              <a:rPr lang="en-US" dirty="0" err="1"/>
              <a:t>Django</a:t>
            </a:r>
            <a:r>
              <a:rPr lang="en-US" dirty="0"/>
              <a:t> and Flask follow OOP principles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83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636912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9214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</TotalTime>
  <Words>283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Object-Oriented Programming in Python</vt:lpstr>
      <vt:lpstr>What is OOP?</vt:lpstr>
      <vt:lpstr>Key Concepts in OOP</vt:lpstr>
      <vt:lpstr>Classes and Objects</vt:lpstr>
      <vt:lpstr>Inheritance and Polymorphism</vt:lpstr>
      <vt:lpstr>Advantages of Using OOP</vt:lpstr>
      <vt:lpstr>Real-World Applications of OOP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in Python</dc:title>
  <dc:creator>Admin</dc:creator>
  <cp:lastModifiedBy>Admin</cp:lastModifiedBy>
  <cp:revision>4</cp:revision>
  <dcterms:created xsi:type="dcterms:W3CDTF">2025-07-21T16:36:12Z</dcterms:created>
  <dcterms:modified xsi:type="dcterms:W3CDTF">2025-07-21T17:03:54Z</dcterms:modified>
</cp:coreProperties>
</file>