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0FEDEECB-0FF9-406C-A243-BD53C0974934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IN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3C322B1C-C047-419E-953A-FFCDEEE57FA2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5616" y="1700808"/>
            <a:ext cx="8028384" cy="1472184"/>
          </a:xfrm>
        </p:spPr>
        <p:txBody>
          <a:bodyPr>
            <a:noAutofit/>
          </a:bodyPr>
          <a:lstStyle/>
          <a:p>
            <a:r>
              <a:rPr lang="en-IN" sz="4800" dirty="0" smtClean="0"/>
              <a:t>Personal To-Do List Application</a:t>
            </a:r>
            <a:endParaRPr lang="en-IN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501008"/>
            <a:ext cx="7406640" cy="1752600"/>
          </a:xfrm>
        </p:spPr>
        <p:txBody>
          <a:bodyPr>
            <a:normAutofit/>
          </a:bodyPr>
          <a:lstStyle/>
          <a:p>
            <a:r>
              <a:rPr lang="en-US" dirty="0" smtClean="0"/>
              <a:t>A simple, file-based task manager </a:t>
            </a:r>
          </a:p>
          <a:p>
            <a:r>
              <a:rPr lang="en-US" dirty="0" smtClean="0"/>
              <a:t>Author: </a:t>
            </a:r>
            <a:r>
              <a:rPr lang="en-US" dirty="0" err="1" smtClean="0"/>
              <a:t>Shaunak</a:t>
            </a:r>
            <a:r>
              <a:rPr lang="en-US" dirty="0" smtClean="0"/>
              <a:t> </a:t>
            </a:r>
            <a:r>
              <a:rPr lang="en-US" dirty="0" err="1" smtClean="0"/>
              <a:t>Pandya</a:t>
            </a:r>
            <a:endParaRPr lang="en-US" dirty="0" smtClean="0"/>
          </a:p>
          <a:p>
            <a:r>
              <a:rPr lang="en-US" dirty="0" smtClean="0"/>
              <a:t>Date: 30 July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5991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Demo 1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736" y="332656"/>
            <a:ext cx="5067998" cy="6192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0433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2</a:t>
            </a:r>
            <a:endParaRPr lang="en-IN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332656"/>
            <a:ext cx="510412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1756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564904"/>
            <a:ext cx="7498080" cy="1143000"/>
          </a:xfrm>
        </p:spPr>
        <p:txBody>
          <a:bodyPr>
            <a:normAutofit/>
          </a:bodyPr>
          <a:lstStyle/>
          <a:p>
            <a:r>
              <a:rPr lang="en-IN" sz="4800" dirty="0" smtClean="0"/>
              <a:t>Thank  You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850402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life demands juggling work, home, and personal goals. People forget tasks or lose track in scattered notes.</a:t>
            </a:r>
          </a:p>
          <a:p>
            <a:r>
              <a:rPr lang="en-US" dirty="0" smtClean="0"/>
              <a:t>Existing apps often require complex setups or databases.</a:t>
            </a:r>
          </a:p>
          <a:p>
            <a:r>
              <a:rPr lang="en-US" dirty="0" smtClean="0"/>
              <a:t>We need a lightweight, easy-to-use solution that runs locally.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90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Objectives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users create, view, edit, and delete tasks. Support categorization (Work, Personal, Urgent, etc.).</a:t>
            </a:r>
          </a:p>
          <a:p>
            <a:r>
              <a:rPr lang="en-US" dirty="0" smtClean="0"/>
              <a:t>Persist data without a full database—just a JSON file.</a:t>
            </a:r>
          </a:p>
          <a:p>
            <a:r>
              <a:rPr lang="en-US" dirty="0" smtClean="0"/>
              <a:t>Provide clear, interactive command-line prompts.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8203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smtClean="0"/>
              <a:t>CLI Interface:</a:t>
            </a:r>
            <a:r>
              <a:rPr lang="en-IN" dirty="0" smtClean="0"/>
              <a:t> Text-based menu driven by Python. </a:t>
            </a:r>
            <a:r>
              <a:rPr lang="en-IN" b="1" dirty="0" smtClean="0"/>
              <a:t>Data Storage:</a:t>
            </a:r>
            <a:r>
              <a:rPr lang="en-IN" dirty="0" smtClean="0"/>
              <a:t> A single </a:t>
            </a:r>
            <a:r>
              <a:rPr lang="en-IN" dirty="0" err="1" smtClean="0"/>
              <a:t>tasks.json</a:t>
            </a:r>
            <a:r>
              <a:rPr lang="en-IN" dirty="0" smtClean="0"/>
              <a:t> file in project folder.</a:t>
            </a:r>
          </a:p>
          <a:p>
            <a:r>
              <a:rPr lang="en-IN" b="1" dirty="0" smtClean="0"/>
              <a:t>Modular Code:</a:t>
            </a:r>
            <a:endParaRPr lang="en-IN" dirty="0" smtClean="0"/>
          </a:p>
          <a:p>
            <a:r>
              <a:rPr lang="en-IN" dirty="0" smtClean="0"/>
              <a:t>Task class for task data</a:t>
            </a:r>
          </a:p>
          <a:p>
            <a:r>
              <a:rPr lang="en-IN" dirty="0" smtClean="0"/>
              <a:t>Functions for I/O and user interaction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533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Model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 smtClean="0"/>
              <a:t>Task Class Fields: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title (string)</a:t>
            </a:r>
          </a:p>
          <a:p>
            <a:pPr lvl="1"/>
            <a:r>
              <a:rPr lang="en-US" dirty="0" smtClean="0"/>
              <a:t>description (string)</a:t>
            </a:r>
          </a:p>
          <a:p>
            <a:pPr lvl="1"/>
            <a:r>
              <a:rPr lang="en-US" dirty="0" smtClean="0"/>
              <a:t>category (string)</a:t>
            </a:r>
          </a:p>
          <a:p>
            <a:pPr lvl="1"/>
            <a:r>
              <a:rPr lang="en-US" dirty="0" err="1" smtClean="0"/>
              <a:t>created_at</a:t>
            </a:r>
            <a:r>
              <a:rPr lang="en-US" dirty="0" smtClean="0"/>
              <a:t> (ISO timestamp)</a:t>
            </a:r>
          </a:p>
          <a:p>
            <a:pPr lvl="1"/>
            <a:r>
              <a:rPr lang="en-US" dirty="0" smtClean="0"/>
              <a:t>completed (</a:t>
            </a:r>
            <a:r>
              <a:rPr lang="en-US" dirty="0" err="1" smtClean="0"/>
              <a:t>boolean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JSON Structure Example:</a:t>
            </a:r>
            <a:endParaRPr lang="en-US" dirty="0" smtClean="0"/>
          </a:p>
          <a:p>
            <a:pPr lvl="1"/>
            <a:r>
              <a:rPr lang="en-US" dirty="0" smtClean="0"/>
              <a:t>"title": "Buy groceries",</a:t>
            </a:r>
          </a:p>
          <a:p>
            <a:pPr lvl="1"/>
            <a:r>
              <a:rPr lang="en-US" dirty="0" smtClean="0"/>
              <a:t>    "description": "Milk, eggs, bread",</a:t>
            </a:r>
          </a:p>
          <a:p>
            <a:pPr lvl="1"/>
            <a:r>
              <a:rPr lang="en-US" dirty="0" smtClean="0"/>
              <a:t>    "category": "Personal",</a:t>
            </a:r>
          </a:p>
          <a:p>
            <a:pPr lvl="1"/>
            <a:r>
              <a:rPr lang="en-US" dirty="0" smtClean="0"/>
              <a:t>    "</a:t>
            </a:r>
            <a:r>
              <a:rPr lang="en-US" dirty="0" err="1" smtClean="0"/>
              <a:t>created_at</a:t>
            </a:r>
            <a:r>
              <a:rPr lang="en-US" dirty="0" smtClean="0"/>
              <a:t>": "2025-07-30T22:00:00",</a:t>
            </a:r>
          </a:p>
          <a:p>
            <a:pPr lvl="1"/>
            <a:r>
              <a:rPr lang="en-US" dirty="0" smtClean="0"/>
              <a:t>    "completed": 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08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Adding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selects </a:t>
            </a:r>
            <a:r>
              <a:rPr lang="en-US" b="1" dirty="0" smtClean="0"/>
              <a:t>“Add Task”</a:t>
            </a:r>
            <a:r>
              <a:rPr lang="en-US" dirty="0" smtClean="0"/>
              <a:t> from menu. Prompt sequence:</a:t>
            </a:r>
          </a:p>
          <a:p>
            <a:pPr lvl="1"/>
            <a:r>
              <a:rPr lang="en-US" dirty="0" smtClean="0"/>
              <a:t>Title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Category (default “General”)</a:t>
            </a:r>
          </a:p>
          <a:p>
            <a:r>
              <a:rPr lang="en-US" dirty="0" smtClean="0"/>
              <a:t>Application stamps current </a:t>
            </a:r>
            <a:r>
              <a:rPr lang="en-US" dirty="0" err="1" smtClean="0"/>
              <a:t>datetime</a:t>
            </a:r>
            <a:r>
              <a:rPr lang="en-US" dirty="0" smtClean="0"/>
              <a:t> and saves immediately.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401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Viewing &amp; Managing Tasks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View Tasks</a:t>
            </a:r>
            <a:r>
              <a:rPr lang="en-US" dirty="0" smtClean="0"/>
              <a:t> lists each with: </a:t>
            </a:r>
          </a:p>
          <a:p>
            <a:pPr lvl="1"/>
            <a:r>
              <a:rPr lang="en-US" dirty="0" smtClean="0"/>
              <a:t>Index number</a:t>
            </a:r>
          </a:p>
          <a:p>
            <a:pPr lvl="1"/>
            <a:r>
              <a:rPr lang="en-US" dirty="0" smtClean="0"/>
              <a:t>✔ or ✖ status icon</a:t>
            </a:r>
          </a:p>
          <a:p>
            <a:pPr lvl="1"/>
            <a:r>
              <a:rPr lang="en-US" dirty="0" smtClean="0"/>
              <a:t>Title, category, creation date</a:t>
            </a:r>
          </a:p>
          <a:p>
            <a:r>
              <a:rPr lang="en-US" dirty="0" smtClean="0"/>
              <a:t>Easy scan to see pending vs. completed items.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00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Editing &amp; Deleting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Edit Task: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Select by number</a:t>
            </a:r>
          </a:p>
          <a:p>
            <a:pPr lvl="1"/>
            <a:r>
              <a:rPr lang="en-US" dirty="0" smtClean="0"/>
              <a:t>Leave fields blank to keep originals</a:t>
            </a:r>
          </a:p>
          <a:p>
            <a:pPr lvl="1"/>
            <a:r>
              <a:rPr lang="en-US" dirty="0" smtClean="0"/>
              <a:t>Update title, description, or category</a:t>
            </a:r>
          </a:p>
          <a:p>
            <a:r>
              <a:rPr lang="en-US" b="1" dirty="0" smtClean="0"/>
              <a:t>Delete Task:</a:t>
            </a:r>
            <a:endParaRPr lang="en-US" dirty="0" smtClean="0"/>
          </a:p>
          <a:p>
            <a:r>
              <a:rPr lang="en-US" dirty="0" smtClean="0"/>
              <a:t>Confirm removal by selecting task number</a:t>
            </a:r>
          </a:p>
          <a:p>
            <a:r>
              <a:rPr lang="en-US" dirty="0" smtClean="0"/>
              <a:t>Immediate save to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672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Persistence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Load on Start:</a:t>
            </a:r>
            <a:r>
              <a:rPr lang="en-US" dirty="0" smtClean="0"/>
              <a:t> Reads </a:t>
            </a:r>
            <a:r>
              <a:rPr lang="en-US" dirty="0" err="1" smtClean="0"/>
              <a:t>tasks.json</a:t>
            </a:r>
            <a:r>
              <a:rPr lang="en-US" dirty="0" smtClean="0"/>
              <a:t> (if exists) into memory. </a:t>
            </a:r>
            <a:r>
              <a:rPr lang="en-US" b="1" dirty="0" smtClean="0"/>
              <a:t>Save on Change:</a:t>
            </a:r>
            <a:r>
              <a:rPr lang="en-US" dirty="0" smtClean="0"/>
              <a:t> Writes entire task list back to </a:t>
            </a:r>
            <a:r>
              <a:rPr lang="en-US" dirty="0" err="1" smtClean="0"/>
              <a:t>tasks.json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Fault-tolerant: creates file if missing, handles invalid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0868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</TotalTime>
  <Words>347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Solstice</vt:lpstr>
      <vt:lpstr>Personal To-Do List Application</vt:lpstr>
      <vt:lpstr>Problem Statement</vt:lpstr>
      <vt:lpstr>Objectives</vt:lpstr>
      <vt:lpstr>Architecture</vt:lpstr>
      <vt:lpstr>Data Model</vt:lpstr>
      <vt:lpstr>Adding Tasks</vt:lpstr>
      <vt:lpstr>Viewing &amp; Managing Tasks</vt:lpstr>
      <vt:lpstr>Editing &amp; Deleting</vt:lpstr>
      <vt:lpstr>Persistence</vt:lpstr>
      <vt:lpstr>Demo 1</vt:lpstr>
      <vt:lpstr>Demo 2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To-Do List Application</dc:title>
  <dc:creator>Admin</dc:creator>
  <cp:lastModifiedBy>Admin</cp:lastModifiedBy>
  <cp:revision>3</cp:revision>
  <dcterms:created xsi:type="dcterms:W3CDTF">2025-07-30T16:49:26Z</dcterms:created>
  <dcterms:modified xsi:type="dcterms:W3CDTF">2025-07-30T17:01:37Z</dcterms:modified>
</cp:coreProperties>
</file>