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69" r:id="rId6"/>
    <p:sldId id="260" r:id="rId7"/>
    <p:sldId id="261" r:id="rId8"/>
    <p:sldId id="270" r:id="rId9"/>
    <p:sldId id="273" r:id="rId10"/>
    <p:sldId id="274" r:id="rId11"/>
    <p:sldId id="267" r:id="rId12"/>
    <p:sldId id="264" r:id="rId13"/>
    <p:sldId id="266" r:id="rId14"/>
    <p:sldId id="265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05FFF9-08E9-4BEC-B34A-E5079160EA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FB9A28-F84B-4C61-A905-393F87DD42FB}">
      <dgm:prSet/>
      <dgm:spPr/>
      <dgm:t>
        <a:bodyPr/>
        <a:lstStyle/>
        <a:p>
          <a:pPr rtl="0"/>
          <a:r>
            <a:rPr lang="en-US" dirty="0" smtClean="0"/>
            <a:t>Brainstorm for the foundation of each module</a:t>
          </a:r>
          <a:endParaRPr lang="en-US" dirty="0"/>
        </a:p>
      </dgm:t>
    </dgm:pt>
    <dgm:pt modelId="{86B86F15-4DE0-4833-860E-8C3D727FCB60}" type="parTrans" cxnId="{1FB12152-FBAD-4381-9DCE-E92580737C82}">
      <dgm:prSet/>
      <dgm:spPr/>
      <dgm:t>
        <a:bodyPr/>
        <a:lstStyle/>
        <a:p>
          <a:endParaRPr lang="en-US"/>
        </a:p>
      </dgm:t>
    </dgm:pt>
    <dgm:pt modelId="{41FC7075-2579-4A7F-B1EE-0D2A9BAEB42D}" type="sibTrans" cxnId="{1FB12152-FBAD-4381-9DCE-E92580737C82}">
      <dgm:prSet/>
      <dgm:spPr/>
      <dgm:t>
        <a:bodyPr/>
        <a:lstStyle/>
        <a:p>
          <a:endParaRPr lang="en-US"/>
        </a:p>
      </dgm:t>
    </dgm:pt>
    <dgm:pt modelId="{A8E658F5-B856-4821-8613-2B3A5770C2B1}">
      <dgm:prSet/>
      <dgm:spPr/>
      <dgm:t>
        <a:bodyPr/>
        <a:lstStyle/>
        <a:p>
          <a:pPr rtl="0"/>
          <a:r>
            <a:rPr lang="en-US" dirty="0" smtClean="0"/>
            <a:t>If it works, put it into a version with release notes</a:t>
          </a:r>
          <a:endParaRPr lang="en-US" dirty="0"/>
        </a:p>
      </dgm:t>
    </dgm:pt>
    <dgm:pt modelId="{46FCCA98-09CC-4A61-B589-56605E7877CB}" type="parTrans" cxnId="{4E9061FD-09CD-40B8-8377-FC5E7751672D}">
      <dgm:prSet/>
      <dgm:spPr/>
      <dgm:t>
        <a:bodyPr/>
        <a:lstStyle/>
        <a:p>
          <a:endParaRPr lang="en-US"/>
        </a:p>
      </dgm:t>
    </dgm:pt>
    <dgm:pt modelId="{B1BA453D-DDA9-45FE-A52E-87B2FE29C6A7}" type="sibTrans" cxnId="{4E9061FD-09CD-40B8-8377-FC5E7751672D}">
      <dgm:prSet/>
      <dgm:spPr/>
      <dgm:t>
        <a:bodyPr/>
        <a:lstStyle/>
        <a:p>
          <a:endParaRPr lang="en-US"/>
        </a:p>
      </dgm:t>
    </dgm:pt>
    <dgm:pt modelId="{C55E908E-4F14-4B8C-870D-589A5B904C19}">
      <dgm:prSet/>
      <dgm:spPr/>
      <dgm:t>
        <a:bodyPr/>
        <a:lstStyle/>
        <a:p>
          <a:pPr rtl="0"/>
          <a:r>
            <a:rPr lang="en-US" dirty="0" smtClean="0"/>
            <a:t>Brainstorm the exceptions</a:t>
          </a:r>
          <a:endParaRPr lang="en-US" dirty="0"/>
        </a:p>
      </dgm:t>
    </dgm:pt>
    <dgm:pt modelId="{46706B19-4C1A-4CAF-8639-F2A8F9D18E93}" type="parTrans" cxnId="{05EC839B-A91D-45C5-B7D0-B07C75F78F27}">
      <dgm:prSet/>
      <dgm:spPr/>
      <dgm:t>
        <a:bodyPr/>
        <a:lstStyle/>
        <a:p>
          <a:endParaRPr lang="en-US"/>
        </a:p>
      </dgm:t>
    </dgm:pt>
    <dgm:pt modelId="{F7776E00-3D3F-4024-90B5-DBC56F24B050}" type="sibTrans" cxnId="{05EC839B-A91D-45C5-B7D0-B07C75F78F27}">
      <dgm:prSet/>
      <dgm:spPr/>
      <dgm:t>
        <a:bodyPr/>
        <a:lstStyle/>
        <a:p>
          <a:endParaRPr lang="en-US"/>
        </a:p>
      </dgm:t>
    </dgm:pt>
    <dgm:pt modelId="{CB902DC7-8A02-411F-A5CD-F93705A640C0}">
      <dgm:prSet/>
      <dgm:spPr/>
      <dgm:t>
        <a:bodyPr/>
        <a:lstStyle/>
        <a:p>
          <a:pPr rtl="0"/>
          <a:r>
            <a:rPr lang="en-US" dirty="0" smtClean="0"/>
            <a:t>Code the ideas</a:t>
          </a:r>
          <a:endParaRPr lang="en-US" dirty="0"/>
        </a:p>
      </dgm:t>
    </dgm:pt>
    <dgm:pt modelId="{E74810D4-0165-4889-8C9D-BA12820A7397}" type="parTrans" cxnId="{AE2D8460-2F7A-440D-97C1-EA5169BEEA29}">
      <dgm:prSet/>
      <dgm:spPr/>
      <dgm:t>
        <a:bodyPr/>
        <a:lstStyle/>
        <a:p>
          <a:endParaRPr lang="en-US"/>
        </a:p>
      </dgm:t>
    </dgm:pt>
    <dgm:pt modelId="{A868C7BE-7EF9-41F8-B10B-BF7E61F7752C}" type="sibTrans" cxnId="{AE2D8460-2F7A-440D-97C1-EA5169BEEA29}">
      <dgm:prSet/>
      <dgm:spPr/>
      <dgm:t>
        <a:bodyPr/>
        <a:lstStyle/>
        <a:p>
          <a:endParaRPr lang="en-US"/>
        </a:p>
      </dgm:t>
    </dgm:pt>
    <dgm:pt modelId="{A937A6D4-1C0E-48BE-9D50-321F7A8BEC99}">
      <dgm:prSet/>
      <dgm:spPr/>
      <dgm:t>
        <a:bodyPr/>
        <a:lstStyle/>
        <a:p>
          <a:pPr rtl="0"/>
          <a:r>
            <a:rPr lang="en-US" dirty="0" smtClean="0"/>
            <a:t>Test the code</a:t>
          </a:r>
          <a:endParaRPr lang="en-US" dirty="0"/>
        </a:p>
      </dgm:t>
    </dgm:pt>
    <dgm:pt modelId="{0B8A3C52-F8D1-47BD-9BFB-AA042F5456EB}" type="parTrans" cxnId="{F4BA7E8C-16B5-4FF4-8A0B-47C456632208}">
      <dgm:prSet/>
      <dgm:spPr/>
      <dgm:t>
        <a:bodyPr/>
        <a:lstStyle/>
        <a:p>
          <a:endParaRPr lang="en-US"/>
        </a:p>
      </dgm:t>
    </dgm:pt>
    <dgm:pt modelId="{9E84659A-CCD7-40C4-8B25-AABFDA38E6BD}" type="sibTrans" cxnId="{F4BA7E8C-16B5-4FF4-8A0B-47C456632208}">
      <dgm:prSet/>
      <dgm:spPr/>
      <dgm:t>
        <a:bodyPr/>
        <a:lstStyle/>
        <a:p>
          <a:endParaRPr lang="en-US"/>
        </a:p>
      </dgm:t>
    </dgm:pt>
    <dgm:pt modelId="{BC2DD5FD-A19E-4388-B077-1CAF11C7B679}">
      <dgm:prSet/>
      <dgm:spPr/>
      <dgm:t>
        <a:bodyPr/>
        <a:lstStyle/>
        <a:p>
          <a:pPr rtl="0"/>
          <a:r>
            <a:rPr lang="en-US" dirty="0" smtClean="0"/>
            <a:t>Integrate each module into each other</a:t>
          </a:r>
          <a:endParaRPr lang="en-US" dirty="0"/>
        </a:p>
      </dgm:t>
    </dgm:pt>
    <dgm:pt modelId="{535624E1-71C3-4DB4-B44E-25663B68A859}" type="parTrans" cxnId="{5A7A2735-2E0E-4385-ADBC-0067F2347FE3}">
      <dgm:prSet/>
      <dgm:spPr/>
      <dgm:t>
        <a:bodyPr/>
        <a:lstStyle/>
        <a:p>
          <a:endParaRPr lang="en-US"/>
        </a:p>
      </dgm:t>
    </dgm:pt>
    <dgm:pt modelId="{F6BCF5AE-A5A2-4240-936D-0D30C18D7AFD}" type="sibTrans" cxnId="{5A7A2735-2E0E-4385-ADBC-0067F2347FE3}">
      <dgm:prSet/>
      <dgm:spPr/>
      <dgm:t>
        <a:bodyPr/>
        <a:lstStyle/>
        <a:p>
          <a:endParaRPr lang="en-US"/>
        </a:p>
      </dgm:t>
    </dgm:pt>
    <dgm:pt modelId="{D0253E13-0283-40B6-A968-B6BF2808C5B0}" type="pres">
      <dgm:prSet presAssocID="{3705FFF9-08E9-4BEC-B34A-E5079160EA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D041CF-CA09-4307-82A5-E4B60AE8D09E}" type="pres">
      <dgm:prSet presAssocID="{45FB9A28-F84B-4C61-A905-393F87DD42FB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387E5E-931F-466C-B2AD-7AD4EA9B3962}" type="pres">
      <dgm:prSet presAssocID="{41FC7075-2579-4A7F-B1EE-0D2A9BAEB42D}" presName="spacer" presStyleCnt="0"/>
      <dgm:spPr/>
    </dgm:pt>
    <dgm:pt modelId="{ED33C1ED-D808-4437-80ED-04704DD8E1E3}" type="pres">
      <dgm:prSet presAssocID="{C55E908E-4F14-4B8C-870D-589A5B904C19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556C3-06F8-47C5-B334-C17AFDE11E8D}" type="pres">
      <dgm:prSet presAssocID="{F7776E00-3D3F-4024-90B5-DBC56F24B050}" presName="spacer" presStyleCnt="0"/>
      <dgm:spPr/>
    </dgm:pt>
    <dgm:pt modelId="{C98AB2DD-CE9D-471E-A106-958ABB2E49B1}" type="pres">
      <dgm:prSet presAssocID="{CB902DC7-8A02-411F-A5CD-F93705A640C0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1D9BEA-29BC-44EC-BB7E-3EEFBEBC9BB7}" type="pres">
      <dgm:prSet presAssocID="{A868C7BE-7EF9-41F8-B10B-BF7E61F7752C}" presName="spacer" presStyleCnt="0"/>
      <dgm:spPr/>
    </dgm:pt>
    <dgm:pt modelId="{5E7DD79C-53A1-495E-AEDA-62E6C7DCFEB4}" type="pres">
      <dgm:prSet presAssocID="{A937A6D4-1C0E-48BE-9D50-321F7A8BEC9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EC62F-DB96-465A-BB9E-385DC5359282}" type="pres">
      <dgm:prSet presAssocID="{9E84659A-CCD7-40C4-8B25-AABFDA38E6BD}" presName="spacer" presStyleCnt="0"/>
      <dgm:spPr/>
    </dgm:pt>
    <dgm:pt modelId="{F0C46E45-1D25-4710-8EE2-8029DB397F43}" type="pres">
      <dgm:prSet presAssocID="{A8E658F5-B856-4821-8613-2B3A5770C2B1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010B6-A1E5-426C-A1F9-82D8EE2BBF62}" type="pres">
      <dgm:prSet presAssocID="{B1BA453D-DDA9-45FE-A52E-87B2FE29C6A7}" presName="spacer" presStyleCnt="0"/>
      <dgm:spPr/>
    </dgm:pt>
    <dgm:pt modelId="{85A52E7A-09B6-4351-8400-0120A2356E58}" type="pres">
      <dgm:prSet presAssocID="{BC2DD5FD-A19E-4388-B077-1CAF11C7B679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03A81E-E22E-41F0-9CB0-90AAEAF2DC9B}" type="presOf" srcId="{BC2DD5FD-A19E-4388-B077-1CAF11C7B679}" destId="{85A52E7A-09B6-4351-8400-0120A2356E58}" srcOrd="0" destOrd="0" presId="urn:microsoft.com/office/officeart/2005/8/layout/vList2"/>
    <dgm:cxn modelId="{8021AE27-0563-4FB9-B080-22176268A804}" type="presOf" srcId="{C55E908E-4F14-4B8C-870D-589A5B904C19}" destId="{ED33C1ED-D808-4437-80ED-04704DD8E1E3}" srcOrd="0" destOrd="0" presId="urn:microsoft.com/office/officeart/2005/8/layout/vList2"/>
    <dgm:cxn modelId="{1FB12152-FBAD-4381-9DCE-E92580737C82}" srcId="{3705FFF9-08E9-4BEC-B34A-E5079160EA09}" destId="{45FB9A28-F84B-4C61-A905-393F87DD42FB}" srcOrd="0" destOrd="0" parTransId="{86B86F15-4DE0-4833-860E-8C3D727FCB60}" sibTransId="{41FC7075-2579-4A7F-B1EE-0D2A9BAEB42D}"/>
    <dgm:cxn modelId="{D1EEF3B5-5CB9-494F-9840-F909C005E9DB}" type="presOf" srcId="{A937A6D4-1C0E-48BE-9D50-321F7A8BEC99}" destId="{5E7DD79C-53A1-495E-AEDA-62E6C7DCFEB4}" srcOrd="0" destOrd="0" presId="urn:microsoft.com/office/officeart/2005/8/layout/vList2"/>
    <dgm:cxn modelId="{F4BA7E8C-16B5-4FF4-8A0B-47C456632208}" srcId="{3705FFF9-08E9-4BEC-B34A-E5079160EA09}" destId="{A937A6D4-1C0E-48BE-9D50-321F7A8BEC99}" srcOrd="3" destOrd="0" parTransId="{0B8A3C52-F8D1-47BD-9BFB-AA042F5456EB}" sibTransId="{9E84659A-CCD7-40C4-8B25-AABFDA38E6BD}"/>
    <dgm:cxn modelId="{A1B69991-4013-4A34-9BCF-E2C4C00F7F2D}" type="presOf" srcId="{45FB9A28-F84B-4C61-A905-393F87DD42FB}" destId="{63D041CF-CA09-4307-82A5-E4B60AE8D09E}" srcOrd="0" destOrd="0" presId="urn:microsoft.com/office/officeart/2005/8/layout/vList2"/>
    <dgm:cxn modelId="{5C2F2AA7-1B2F-4778-B4D7-32419E08E839}" type="presOf" srcId="{A8E658F5-B856-4821-8613-2B3A5770C2B1}" destId="{F0C46E45-1D25-4710-8EE2-8029DB397F43}" srcOrd="0" destOrd="0" presId="urn:microsoft.com/office/officeart/2005/8/layout/vList2"/>
    <dgm:cxn modelId="{4E9061FD-09CD-40B8-8377-FC5E7751672D}" srcId="{3705FFF9-08E9-4BEC-B34A-E5079160EA09}" destId="{A8E658F5-B856-4821-8613-2B3A5770C2B1}" srcOrd="4" destOrd="0" parTransId="{46FCCA98-09CC-4A61-B589-56605E7877CB}" sibTransId="{B1BA453D-DDA9-45FE-A52E-87B2FE29C6A7}"/>
    <dgm:cxn modelId="{05EC839B-A91D-45C5-B7D0-B07C75F78F27}" srcId="{3705FFF9-08E9-4BEC-B34A-E5079160EA09}" destId="{C55E908E-4F14-4B8C-870D-589A5B904C19}" srcOrd="1" destOrd="0" parTransId="{46706B19-4C1A-4CAF-8639-F2A8F9D18E93}" sibTransId="{F7776E00-3D3F-4024-90B5-DBC56F24B050}"/>
    <dgm:cxn modelId="{E3DBEF9A-B80E-4AE3-BB1C-D819436E4ED6}" type="presOf" srcId="{3705FFF9-08E9-4BEC-B34A-E5079160EA09}" destId="{D0253E13-0283-40B6-A968-B6BF2808C5B0}" srcOrd="0" destOrd="0" presId="urn:microsoft.com/office/officeart/2005/8/layout/vList2"/>
    <dgm:cxn modelId="{AE2D8460-2F7A-440D-97C1-EA5169BEEA29}" srcId="{3705FFF9-08E9-4BEC-B34A-E5079160EA09}" destId="{CB902DC7-8A02-411F-A5CD-F93705A640C0}" srcOrd="2" destOrd="0" parTransId="{E74810D4-0165-4889-8C9D-BA12820A7397}" sibTransId="{A868C7BE-7EF9-41F8-B10B-BF7E61F7752C}"/>
    <dgm:cxn modelId="{5A7A2735-2E0E-4385-ADBC-0067F2347FE3}" srcId="{3705FFF9-08E9-4BEC-B34A-E5079160EA09}" destId="{BC2DD5FD-A19E-4388-B077-1CAF11C7B679}" srcOrd="5" destOrd="0" parTransId="{535624E1-71C3-4DB4-B44E-25663B68A859}" sibTransId="{F6BCF5AE-A5A2-4240-936D-0D30C18D7AFD}"/>
    <dgm:cxn modelId="{EAB19F37-41F5-4547-8EF9-091560A2530A}" type="presOf" srcId="{CB902DC7-8A02-411F-A5CD-F93705A640C0}" destId="{C98AB2DD-CE9D-471E-A106-958ABB2E49B1}" srcOrd="0" destOrd="0" presId="urn:microsoft.com/office/officeart/2005/8/layout/vList2"/>
    <dgm:cxn modelId="{FA3F7BD7-844A-468C-8EDC-E2C6DC332D37}" type="presParOf" srcId="{D0253E13-0283-40B6-A968-B6BF2808C5B0}" destId="{63D041CF-CA09-4307-82A5-E4B60AE8D09E}" srcOrd="0" destOrd="0" presId="urn:microsoft.com/office/officeart/2005/8/layout/vList2"/>
    <dgm:cxn modelId="{69B149EF-C1BC-4B54-AC4D-A8247E6912F2}" type="presParOf" srcId="{D0253E13-0283-40B6-A968-B6BF2808C5B0}" destId="{72387E5E-931F-466C-B2AD-7AD4EA9B3962}" srcOrd="1" destOrd="0" presId="urn:microsoft.com/office/officeart/2005/8/layout/vList2"/>
    <dgm:cxn modelId="{17DE76B8-A1BB-4C37-90CD-B8C33F85C41C}" type="presParOf" srcId="{D0253E13-0283-40B6-A968-B6BF2808C5B0}" destId="{ED33C1ED-D808-4437-80ED-04704DD8E1E3}" srcOrd="2" destOrd="0" presId="urn:microsoft.com/office/officeart/2005/8/layout/vList2"/>
    <dgm:cxn modelId="{C0001561-530C-460E-BE0C-9AF950488ACC}" type="presParOf" srcId="{D0253E13-0283-40B6-A968-B6BF2808C5B0}" destId="{39A556C3-06F8-47C5-B334-C17AFDE11E8D}" srcOrd="3" destOrd="0" presId="urn:microsoft.com/office/officeart/2005/8/layout/vList2"/>
    <dgm:cxn modelId="{786A9D42-59C7-4753-A19E-5DA1972F1512}" type="presParOf" srcId="{D0253E13-0283-40B6-A968-B6BF2808C5B0}" destId="{C98AB2DD-CE9D-471E-A106-958ABB2E49B1}" srcOrd="4" destOrd="0" presId="urn:microsoft.com/office/officeart/2005/8/layout/vList2"/>
    <dgm:cxn modelId="{34A2EFE5-EDDC-4F40-AD55-F64A2C465B9D}" type="presParOf" srcId="{D0253E13-0283-40B6-A968-B6BF2808C5B0}" destId="{381D9BEA-29BC-44EC-BB7E-3EEFBEBC9BB7}" srcOrd="5" destOrd="0" presId="urn:microsoft.com/office/officeart/2005/8/layout/vList2"/>
    <dgm:cxn modelId="{394BCDA3-2714-418A-B7C4-488C9BF323EC}" type="presParOf" srcId="{D0253E13-0283-40B6-A968-B6BF2808C5B0}" destId="{5E7DD79C-53A1-495E-AEDA-62E6C7DCFEB4}" srcOrd="6" destOrd="0" presId="urn:microsoft.com/office/officeart/2005/8/layout/vList2"/>
    <dgm:cxn modelId="{CA61D0D6-E5DA-40B0-9071-D3F9CB948B50}" type="presParOf" srcId="{D0253E13-0283-40B6-A968-B6BF2808C5B0}" destId="{6F0EC62F-DB96-465A-BB9E-385DC5359282}" srcOrd="7" destOrd="0" presId="urn:microsoft.com/office/officeart/2005/8/layout/vList2"/>
    <dgm:cxn modelId="{1053AD35-0164-4176-A1BC-4179F12F9D44}" type="presParOf" srcId="{D0253E13-0283-40B6-A968-B6BF2808C5B0}" destId="{F0C46E45-1D25-4710-8EE2-8029DB397F43}" srcOrd="8" destOrd="0" presId="urn:microsoft.com/office/officeart/2005/8/layout/vList2"/>
    <dgm:cxn modelId="{7F1FC5CF-837D-4A42-AD03-B553C79AA32F}" type="presParOf" srcId="{D0253E13-0283-40B6-A968-B6BF2808C5B0}" destId="{1E9010B6-A1E5-426C-A1F9-82D8EE2BBF62}" srcOrd="9" destOrd="0" presId="urn:microsoft.com/office/officeart/2005/8/layout/vList2"/>
    <dgm:cxn modelId="{51D1F5EF-02CF-4D81-A973-4FE7DB94E17F}" type="presParOf" srcId="{D0253E13-0283-40B6-A968-B6BF2808C5B0}" destId="{85A52E7A-09B6-4351-8400-0120A2356E5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FCB271-94D1-4293-B4EE-1CF08C7FE6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E450BC-579B-4CC8-A160-37201F33B8CC}">
      <dgm:prSet/>
      <dgm:spPr/>
      <dgm:t>
        <a:bodyPr/>
        <a:lstStyle/>
        <a:p>
          <a:pPr rtl="0"/>
          <a:r>
            <a:rPr lang="en-US" dirty="0" smtClean="0"/>
            <a:t>We decided to add an </a:t>
          </a:r>
          <a:r>
            <a:rPr lang="en-US" dirty="0" err="1" smtClean="0"/>
            <a:t>arduino</a:t>
          </a:r>
          <a:r>
            <a:rPr lang="en-US" dirty="0" smtClean="0"/>
            <a:t> EV3 </a:t>
          </a:r>
          <a:r>
            <a:rPr lang="en-US" dirty="0" err="1" smtClean="0"/>
            <a:t>hyrid</a:t>
          </a:r>
          <a:r>
            <a:rPr lang="en-US" dirty="0" smtClean="0"/>
            <a:t> for multiple reasons. Obstacle would not take much time, which was one of the biggest failures last competition, obstacle and time. </a:t>
          </a:r>
          <a:endParaRPr lang="en-US" dirty="0"/>
        </a:p>
      </dgm:t>
    </dgm:pt>
    <dgm:pt modelId="{DE68D207-355C-4ED2-B1B7-552C0E954C68}" type="parTrans" cxnId="{A21BF775-4293-4E3B-8BCF-70BCA795805C}">
      <dgm:prSet/>
      <dgm:spPr/>
      <dgm:t>
        <a:bodyPr/>
        <a:lstStyle/>
        <a:p>
          <a:endParaRPr lang="en-US"/>
        </a:p>
      </dgm:t>
    </dgm:pt>
    <dgm:pt modelId="{E2D0EC05-2930-423F-AE23-A319BFD36CDF}" type="sibTrans" cxnId="{A21BF775-4293-4E3B-8BCF-70BCA795805C}">
      <dgm:prSet/>
      <dgm:spPr/>
      <dgm:t>
        <a:bodyPr/>
        <a:lstStyle/>
        <a:p>
          <a:endParaRPr lang="en-US"/>
        </a:p>
      </dgm:t>
    </dgm:pt>
    <dgm:pt modelId="{62611184-B4B2-4ADE-ABEF-6DEE8CAB9264}">
      <dgm:prSet/>
      <dgm:spPr/>
      <dgm:t>
        <a:bodyPr/>
        <a:lstStyle/>
        <a:p>
          <a:pPr rtl="0"/>
          <a:r>
            <a:rPr lang="en-US" dirty="0" smtClean="0"/>
            <a:t>The evacuation room would be more precise</a:t>
          </a:r>
          <a:endParaRPr lang="en-US" dirty="0"/>
        </a:p>
      </dgm:t>
    </dgm:pt>
    <dgm:pt modelId="{C4958AC0-1F8F-4549-9249-A21C846F14F0}" type="parTrans" cxnId="{43480D99-FD84-44A9-B2AF-8556B08B1E7B}">
      <dgm:prSet/>
      <dgm:spPr/>
      <dgm:t>
        <a:bodyPr/>
        <a:lstStyle/>
        <a:p>
          <a:endParaRPr lang="en-US"/>
        </a:p>
      </dgm:t>
    </dgm:pt>
    <dgm:pt modelId="{16FE4440-2DFE-4654-86C2-5DD067CDFF08}" type="sibTrans" cxnId="{43480D99-FD84-44A9-B2AF-8556B08B1E7B}">
      <dgm:prSet/>
      <dgm:spPr/>
      <dgm:t>
        <a:bodyPr/>
        <a:lstStyle/>
        <a:p>
          <a:endParaRPr lang="en-US"/>
        </a:p>
      </dgm:t>
    </dgm:pt>
    <dgm:pt modelId="{231C608B-F469-445D-B3D8-CB409F19F60A}">
      <dgm:prSet/>
      <dgm:spPr/>
      <dgm:t>
        <a:bodyPr/>
        <a:lstStyle/>
        <a:p>
          <a:pPr rtl="0"/>
          <a:r>
            <a:rPr lang="en-US" smtClean="0"/>
            <a:t>We decided to add a light array because the gap would not be a basic state, and we needed more sensors to align securely</a:t>
          </a:r>
          <a:endParaRPr lang="en-US"/>
        </a:p>
      </dgm:t>
    </dgm:pt>
    <dgm:pt modelId="{5B747412-B32B-4560-A041-171CA24B6114}" type="parTrans" cxnId="{44F0A9AD-7E08-43C2-A0A7-B8F9DFC34F0C}">
      <dgm:prSet/>
      <dgm:spPr/>
      <dgm:t>
        <a:bodyPr/>
        <a:lstStyle/>
        <a:p>
          <a:endParaRPr lang="en-US"/>
        </a:p>
      </dgm:t>
    </dgm:pt>
    <dgm:pt modelId="{A5C09E45-2E99-49B6-80CF-890B931C0D50}" type="sibTrans" cxnId="{44F0A9AD-7E08-43C2-A0A7-B8F9DFC34F0C}">
      <dgm:prSet/>
      <dgm:spPr/>
      <dgm:t>
        <a:bodyPr/>
        <a:lstStyle/>
        <a:p>
          <a:endParaRPr lang="en-US"/>
        </a:p>
      </dgm:t>
    </dgm:pt>
    <dgm:pt modelId="{7F557335-3482-4D96-A991-CB80803B97A4}" type="pres">
      <dgm:prSet presAssocID="{F2FCB271-94D1-4293-B4EE-1CF08C7FE6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B50488-7DB1-421B-9C15-E4C373F75133}" type="pres">
      <dgm:prSet presAssocID="{FCE450BC-579B-4CC8-A160-37201F33B8C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BE8F5-06CE-4628-803E-8DB38953C981}" type="pres">
      <dgm:prSet presAssocID="{E2D0EC05-2930-423F-AE23-A319BFD36CDF}" presName="spacer" presStyleCnt="0"/>
      <dgm:spPr/>
    </dgm:pt>
    <dgm:pt modelId="{7EE851C7-5897-4EB0-8754-52B01613E71A}" type="pres">
      <dgm:prSet presAssocID="{62611184-B4B2-4ADE-ABEF-6DEE8CAB926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27EF7F-0BA9-4886-A83B-EA3B757469A0}" type="pres">
      <dgm:prSet presAssocID="{16FE4440-2DFE-4654-86C2-5DD067CDFF08}" presName="spacer" presStyleCnt="0"/>
      <dgm:spPr/>
    </dgm:pt>
    <dgm:pt modelId="{D3C17910-C04C-4B96-BFDD-05DE148E3AD9}" type="pres">
      <dgm:prSet presAssocID="{231C608B-F469-445D-B3D8-CB409F19F60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A4B59F-40F2-454C-802F-DDAC9AF4E80A}" type="presOf" srcId="{FCE450BC-579B-4CC8-A160-37201F33B8CC}" destId="{73B50488-7DB1-421B-9C15-E4C373F75133}" srcOrd="0" destOrd="0" presId="urn:microsoft.com/office/officeart/2005/8/layout/vList2"/>
    <dgm:cxn modelId="{43E7B368-4EBF-4608-AC49-CBB1948AC39A}" type="presOf" srcId="{62611184-B4B2-4ADE-ABEF-6DEE8CAB9264}" destId="{7EE851C7-5897-4EB0-8754-52B01613E71A}" srcOrd="0" destOrd="0" presId="urn:microsoft.com/office/officeart/2005/8/layout/vList2"/>
    <dgm:cxn modelId="{43480D99-FD84-44A9-B2AF-8556B08B1E7B}" srcId="{F2FCB271-94D1-4293-B4EE-1CF08C7FE6C6}" destId="{62611184-B4B2-4ADE-ABEF-6DEE8CAB9264}" srcOrd="1" destOrd="0" parTransId="{C4958AC0-1F8F-4549-9249-A21C846F14F0}" sibTransId="{16FE4440-2DFE-4654-86C2-5DD067CDFF08}"/>
    <dgm:cxn modelId="{72D35EEC-8206-48F4-8E0F-FC7BB6412CFD}" type="presOf" srcId="{F2FCB271-94D1-4293-B4EE-1CF08C7FE6C6}" destId="{7F557335-3482-4D96-A991-CB80803B97A4}" srcOrd="0" destOrd="0" presId="urn:microsoft.com/office/officeart/2005/8/layout/vList2"/>
    <dgm:cxn modelId="{A21BF775-4293-4E3B-8BCF-70BCA795805C}" srcId="{F2FCB271-94D1-4293-B4EE-1CF08C7FE6C6}" destId="{FCE450BC-579B-4CC8-A160-37201F33B8CC}" srcOrd="0" destOrd="0" parTransId="{DE68D207-355C-4ED2-B1B7-552C0E954C68}" sibTransId="{E2D0EC05-2930-423F-AE23-A319BFD36CDF}"/>
    <dgm:cxn modelId="{FB4A1F55-59A5-42AE-BB14-38E4B42D15DF}" type="presOf" srcId="{231C608B-F469-445D-B3D8-CB409F19F60A}" destId="{D3C17910-C04C-4B96-BFDD-05DE148E3AD9}" srcOrd="0" destOrd="0" presId="urn:microsoft.com/office/officeart/2005/8/layout/vList2"/>
    <dgm:cxn modelId="{44F0A9AD-7E08-43C2-A0A7-B8F9DFC34F0C}" srcId="{F2FCB271-94D1-4293-B4EE-1CF08C7FE6C6}" destId="{231C608B-F469-445D-B3D8-CB409F19F60A}" srcOrd="2" destOrd="0" parTransId="{5B747412-B32B-4560-A041-171CA24B6114}" sibTransId="{A5C09E45-2E99-49B6-80CF-890B931C0D50}"/>
    <dgm:cxn modelId="{55B2868C-02E7-487B-AFF6-A92D5E3F7F59}" type="presParOf" srcId="{7F557335-3482-4D96-A991-CB80803B97A4}" destId="{73B50488-7DB1-421B-9C15-E4C373F75133}" srcOrd="0" destOrd="0" presId="urn:microsoft.com/office/officeart/2005/8/layout/vList2"/>
    <dgm:cxn modelId="{E9274AB0-D4E4-452E-A967-7F6DA959D912}" type="presParOf" srcId="{7F557335-3482-4D96-A991-CB80803B97A4}" destId="{B4BBE8F5-06CE-4628-803E-8DB38953C981}" srcOrd="1" destOrd="0" presId="urn:microsoft.com/office/officeart/2005/8/layout/vList2"/>
    <dgm:cxn modelId="{CEEF1E17-AA93-49BE-80AE-9EC0373D2DC3}" type="presParOf" srcId="{7F557335-3482-4D96-A991-CB80803B97A4}" destId="{7EE851C7-5897-4EB0-8754-52B01613E71A}" srcOrd="2" destOrd="0" presId="urn:microsoft.com/office/officeart/2005/8/layout/vList2"/>
    <dgm:cxn modelId="{A2F0BDA7-B56A-4FA2-A773-9525A93F3DCA}" type="presParOf" srcId="{7F557335-3482-4D96-A991-CB80803B97A4}" destId="{7C27EF7F-0BA9-4886-A83B-EA3B757469A0}" srcOrd="3" destOrd="0" presId="urn:microsoft.com/office/officeart/2005/8/layout/vList2"/>
    <dgm:cxn modelId="{35622798-6910-4365-8E27-FFD4B242C525}" type="presParOf" srcId="{7F557335-3482-4D96-A991-CB80803B97A4}" destId="{D3C17910-C04C-4B96-BFDD-05DE148E3AD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957E99-41DC-4448-9B91-F3D57E0CDB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BCE8F2-0064-4F84-9F7E-22548B9BAFC8}">
      <dgm:prSet/>
      <dgm:spPr/>
      <dgm:t>
        <a:bodyPr/>
        <a:lstStyle/>
        <a:p>
          <a:r>
            <a:rPr lang="en-US" dirty="0" smtClean="0"/>
            <a:t>Foundation:  Two-Eye Ad-hoc  Line Tracing</a:t>
          </a:r>
          <a:endParaRPr lang="en-US" dirty="0"/>
        </a:p>
      </dgm:t>
    </dgm:pt>
    <dgm:pt modelId="{BE566477-9CDD-46C3-BAE1-1FA196375598}" type="parTrans" cxnId="{C6257DAC-DB99-4ABD-85B0-8E1BD5A250AE}">
      <dgm:prSet/>
      <dgm:spPr/>
    </dgm:pt>
    <dgm:pt modelId="{6609B1B5-CCBC-4CDD-BD66-BB349EB4FDD1}" type="sibTrans" cxnId="{C6257DAC-DB99-4ABD-85B0-8E1BD5A250AE}">
      <dgm:prSet/>
      <dgm:spPr/>
    </dgm:pt>
    <dgm:pt modelId="{A8635DFF-20D0-4D1C-8A28-085173EC38F4}">
      <dgm:prSet/>
      <dgm:spPr/>
      <dgm:t>
        <a:bodyPr/>
        <a:lstStyle/>
        <a:p>
          <a:r>
            <a:rPr lang="en-US" u="none" dirty="0" smtClean="0"/>
            <a:t>Exception: Green</a:t>
          </a:r>
          <a:endParaRPr lang="en-US" u="none" dirty="0"/>
        </a:p>
      </dgm:t>
    </dgm:pt>
    <dgm:pt modelId="{FF17224E-7622-4533-AA0B-9D8C04FA1C44}" type="parTrans" cxnId="{C72F0540-051D-4DD3-9547-37889C275312}">
      <dgm:prSet/>
      <dgm:spPr/>
    </dgm:pt>
    <dgm:pt modelId="{A05D959A-79CB-4C1C-9D78-BF82792A4C7B}" type="sibTrans" cxnId="{C72F0540-051D-4DD3-9547-37889C275312}">
      <dgm:prSet/>
      <dgm:spPr/>
    </dgm:pt>
    <dgm:pt modelId="{7062B1E3-DEB4-4DCA-9006-47BC87AE8B43}">
      <dgm:prSet/>
      <dgm:spPr/>
      <dgm:t>
        <a:bodyPr/>
        <a:lstStyle/>
        <a:p>
          <a:r>
            <a:rPr lang="en-US" u="none" dirty="0" smtClean="0"/>
            <a:t>Exception: Intersection</a:t>
          </a:r>
          <a:endParaRPr lang="en-US" u="none" dirty="0"/>
        </a:p>
      </dgm:t>
    </dgm:pt>
    <dgm:pt modelId="{636BCEC5-0425-4DD1-A3E9-058DC457DD03}" type="parTrans" cxnId="{465EBA98-509C-4802-9180-30978C2AF06F}">
      <dgm:prSet/>
      <dgm:spPr/>
    </dgm:pt>
    <dgm:pt modelId="{935F1FF8-E57F-4543-8109-752EC5AD4A1C}" type="sibTrans" cxnId="{465EBA98-509C-4802-9180-30978C2AF06F}">
      <dgm:prSet/>
      <dgm:spPr/>
    </dgm:pt>
    <dgm:pt modelId="{0BCDB1E3-423F-499A-8F27-8A3F47D2AEBF}">
      <dgm:prSet/>
      <dgm:spPr/>
      <dgm:t>
        <a:bodyPr/>
        <a:lstStyle/>
        <a:p>
          <a:r>
            <a:rPr lang="en-US" u="none" dirty="0" smtClean="0"/>
            <a:t>Exception: Gap</a:t>
          </a:r>
          <a:endParaRPr lang="en-US" u="none" dirty="0"/>
        </a:p>
      </dgm:t>
    </dgm:pt>
    <dgm:pt modelId="{A704A6A8-0A8C-498A-B5DF-4526FD1504C1}" type="parTrans" cxnId="{183B76E8-1CEE-4222-8BF6-904E3A288457}">
      <dgm:prSet/>
      <dgm:spPr/>
    </dgm:pt>
    <dgm:pt modelId="{67D3A812-D9A0-4CD2-9B9A-3297CAA38DE7}" type="sibTrans" cxnId="{183B76E8-1CEE-4222-8BF6-904E3A288457}">
      <dgm:prSet/>
      <dgm:spPr/>
    </dgm:pt>
    <dgm:pt modelId="{520A73F4-697C-41BA-9FF1-0D54051306B5}">
      <dgm:prSet/>
      <dgm:spPr/>
      <dgm:t>
        <a:bodyPr/>
        <a:lstStyle/>
        <a:p>
          <a:r>
            <a:rPr lang="en-US" u="none" dirty="0" smtClean="0"/>
            <a:t>Exception: Zigzag</a:t>
          </a:r>
          <a:endParaRPr lang="en-US" u="none" dirty="0"/>
        </a:p>
      </dgm:t>
    </dgm:pt>
    <dgm:pt modelId="{BD38B482-07DA-4C03-9D1A-0DD81FE8DEF2}" type="parTrans" cxnId="{F7BC1FFD-E1BF-435C-BC3D-4127EC05FC7B}">
      <dgm:prSet/>
      <dgm:spPr/>
    </dgm:pt>
    <dgm:pt modelId="{1FF4FA39-700D-4815-A4AF-7550338AF721}" type="sibTrans" cxnId="{F7BC1FFD-E1BF-435C-BC3D-4127EC05FC7B}">
      <dgm:prSet/>
      <dgm:spPr/>
    </dgm:pt>
    <dgm:pt modelId="{337C5629-0B71-4E28-8388-575ACFB290FC}" type="pres">
      <dgm:prSet presAssocID="{E6957E99-41DC-4448-9B91-F3D57E0CDBA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0C10FA-E5F2-4A2D-A6BD-520765CAA7D5}" type="pres">
      <dgm:prSet presAssocID="{5DBCE8F2-0064-4F84-9F7E-22548B9BAFC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57EFE0-02B7-417C-BA49-E0F5AAD41576}" type="pres">
      <dgm:prSet presAssocID="{6609B1B5-CCBC-4CDD-BD66-BB349EB4FDD1}" presName="spacer" presStyleCnt="0"/>
      <dgm:spPr/>
    </dgm:pt>
    <dgm:pt modelId="{155804A0-EE84-426E-96F7-C49DC94F1596}" type="pres">
      <dgm:prSet presAssocID="{A8635DFF-20D0-4D1C-8A28-085173EC38F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4567B5-F416-4E64-86CD-2046A1AD299C}" type="pres">
      <dgm:prSet presAssocID="{A05D959A-79CB-4C1C-9D78-BF82792A4C7B}" presName="spacer" presStyleCnt="0"/>
      <dgm:spPr/>
    </dgm:pt>
    <dgm:pt modelId="{5348CA95-3E2C-4D23-AA99-15560EE6710D}" type="pres">
      <dgm:prSet presAssocID="{7062B1E3-DEB4-4DCA-9006-47BC87AE8B4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076C8-8750-412E-A974-DAA6A895B97D}" type="pres">
      <dgm:prSet presAssocID="{935F1FF8-E57F-4543-8109-752EC5AD4A1C}" presName="spacer" presStyleCnt="0"/>
      <dgm:spPr/>
    </dgm:pt>
    <dgm:pt modelId="{C6A293B7-3F8D-4CF4-BB0B-0D2E247E4FB1}" type="pres">
      <dgm:prSet presAssocID="{0BCDB1E3-423F-499A-8F27-8A3F47D2AEB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6C069-33BA-4125-9B9E-448E5D56822D}" type="pres">
      <dgm:prSet presAssocID="{67D3A812-D9A0-4CD2-9B9A-3297CAA38DE7}" presName="spacer" presStyleCnt="0"/>
      <dgm:spPr/>
    </dgm:pt>
    <dgm:pt modelId="{135ABC23-04F1-44EF-892B-0F3A0F00DFC1}" type="pres">
      <dgm:prSet presAssocID="{520A73F4-697C-41BA-9FF1-0D54051306B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3C36A7-B684-451F-9FCE-019B6E82121C}" type="presOf" srcId="{A8635DFF-20D0-4D1C-8A28-085173EC38F4}" destId="{155804A0-EE84-426E-96F7-C49DC94F1596}" srcOrd="0" destOrd="0" presId="urn:microsoft.com/office/officeart/2005/8/layout/vList2"/>
    <dgm:cxn modelId="{91B678A8-DEAC-40A4-8146-50D667C3399A}" type="presOf" srcId="{5DBCE8F2-0064-4F84-9F7E-22548B9BAFC8}" destId="{540C10FA-E5F2-4A2D-A6BD-520765CAA7D5}" srcOrd="0" destOrd="0" presId="urn:microsoft.com/office/officeart/2005/8/layout/vList2"/>
    <dgm:cxn modelId="{38BF0055-FFAF-4B1C-BCCA-68A942C158BC}" type="presOf" srcId="{7062B1E3-DEB4-4DCA-9006-47BC87AE8B43}" destId="{5348CA95-3E2C-4D23-AA99-15560EE6710D}" srcOrd="0" destOrd="0" presId="urn:microsoft.com/office/officeart/2005/8/layout/vList2"/>
    <dgm:cxn modelId="{26000CD6-4DFE-4A33-B14C-C204C0617E25}" type="presOf" srcId="{520A73F4-697C-41BA-9FF1-0D54051306B5}" destId="{135ABC23-04F1-44EF-892B-0F3A0F00DFC1}" srcOrd="0" destOrd="0" presId="urn:microsoft.com/office/officeart/2005/8/layout/vList2"/>
    <dgm:cxn modelId="{9E99B52F-7043-487A-90DC-D1101D3DE2AB}" type="presOf" srcId="{0BCDB1E3-423F-499A-8F27-8A3F47D2AEBF}" destId="{C6A293B7-3F8D-4CF4-BB0B-0D2E247E4FB1}" srcOrd="0" destOrd="0" presId="urn:microsoft.com/office/officeart/2005/8/layout/vList2"/>
    <dgm:cxn modelId="{C72F0540-051D-4DD3-9547-37889C275312}" srcId="{E6957E99-41DC-4448-9B91-F3D57E0CDBAD}" destId="{A8635DFF-20D0-4D1C-8A28-085173EC38F4}" srcOrd="1" destOrd="0" parTransId="{FF17224E-7622-4533-AA0B-9D8C04FA1C44}" sibTransId="{A05D959A-79CB-4C1C-9D78-BF82792A4C7B}"/>
    <dgm:cxn modelId="{465EBA98-509C-4802-9180-30978C2AF06F}" srcId="{E6957E99-41DC-4448-9B91-F3D57E0CDBAD}" destId="{7062B1E3-DEB4-4DCA-9006-47BC87AE8B43}" srcOrd="2" destOrd="0" parTransId="{636BCEC5-0425-4DD1-A3E9-058DC457DD03}" sibTransId="{935F1FF8-E57F-4543-8109-752EC5AD4A1C}"/>
    <dgm:cxn modelId="{8434097B-4543-4C0B-872B-A7B3EF01A227}" type="presOf" srcId="{E6957E99-41DC-4448-9B91-F3D57E0CDBAD}" destId="{337C5629-0B71-4E28-8388-575ACFB290FC}" srcOrd="0" destOrd="0" presId="urn:microsoft.com/office/officeart/2005/8/layout/vList2"/>
    <dgm:cxn modelId="{C6257DAC-DB99-4ABD-85B0-8E1BD5A250AE}" srcId="{E6957E99-41DC-4448-9B91-F3D57E0CDBAD}" destId="{5DBCE8F2-0064-4F84-9F7E-22548B9BAFC8}" srcOrd="0" destOrd="0" parTransId="{BE566477-9CDD-46C3-BAE1-1FA196375598}" sibTransId="{6609B1B5-CCBC-4CDD-BD66-BB349EB4FDD1}"/>
    <dgm:cxn modelId="{183B76E8-1CEE-4222-8BF6-904E3A288457}" srcId="{E6957E99-41DC-4448-9B91-F3D57E0CDBAD}" destId="{0BCDB1E3-423F-499A-8F27-8A3F47D2AEBF}" srcOrd="3" destOrd="0" parTransId="{A704A6A8-0A8C-498A-B5DF-4526FD1504C1}" sibTransId="{67D3A812-D9A0-4CD2-9B9A-3297CAA38DE7}"/>
    <dgm:cxn modelId="{F7BC1FFD-E1BF-435C-BC3D-4127EC05FC7B}" srcId="{E6957E99-41DC-4448-9B91-F3D57E0CDBAD}" destId="{520A73F4-697C-41BA-9FF1-0D54051306B5}" srcOrd="4" destOrd="0" parTransId="{BD38B482-07DA-4C03-9D1A-0DD81FE8DEF2}" sibTransId="{1FF4FA39-700D-4815-A4AF-7550338AF721}"/>
    <dgm:cxn modelId="{3C2DDE40-55A1-4E9E-A024-A767BAA0D67C}" type="presParOf" srcId="{337C5629-0B71-4E28-8388-575ACFB290FC}" destId="{540C10FA-E5F2-4A2D-A6BD-520765CAA7D5}" srcOrd="0" destOrd="0" presId="urn:microsoft.com/office/officeart/2005/8/layout/vList2"/>
    <dgm:cxn modelId="{429F66F1-66D5-4B45-889C-721EC9EA588C}" type="presParOf" srcId="{337C5629-0B71-4E28-8388-575ACFB290FC}" destId="{E957EFE0-02B7-417C-BA49-E0F5AAD41576}" srcOrd="1" destOrd="0" presId="urn:microsoft.com/office/officeart/2005/8/layout/vList2"/>
    <dgm:cxn modelId="{3A7F4F30-146C-4724-995B-BF9DAF09F5F0}" type="presParOf" srcId="{337C5629-0B71-4E28-8388-575ACFB290FC}" destId="{155804A0-EE84-426E-96F7-C49DC94F1596}" srcOrd="2" destOrd="0" presId="urn:microsoft.com/office/officeart/2005/8/layout/vList2"/>
    <dgm:cxn modelId="{3CDCD51E-FD9C-4F92-98F0-6DB404F5D42D}" type="presParOf" srcId="{337C5629-0B71-4E28-8388-575ACFB290FC}" destId="{724567B5-F416-4E64-86CD-2046A1AD299C}" srcOrd="3" destOrd="0" presId="urn:microsoft.com/office/officeart/2005/8/layout/vList2"/>
    <dgm:cxn modelId="{A70CA66B-DE00-4C8C-A8CB-5B4E26062DF9}" type="presParOf" srcId="{337C5629-0B71-4E28-8388-575ACFB290FC}" destId="{5348CA95-3E2C-4D23-AA99-15560EE6710D}" srcOrd="4" destOrd="0" presId="urn:microsoft.com/office/officeart/2005/8/layout/vList2"/>
    <dgm:cxn modelId="{9B228BE5-5E4B-4626-983E-37D8E2358CF4}" type="presParOf" srcId="{337C5629-0B71-4E28-8388-575ACFB290FC}" destId="{8A1076C8-8750-412E-A974-DAA6A895B97D}" srcOrd="5" destOrd="0" presId="urn:microsoft.com/office/officeart/2005/8/layout/vList2"/>
    <dgm:cxn modelId="{7D9D8EB4-60E7-49AC-9407-A33C99672DC8}" type="presParOf" srcId="{337C5629-0B71-4E28-8388-575ACFB290FC}" destId="{C6A293B7-3F8D-4CF4-BB0B-0D2E247E4FB1}" srcOrd="6" destOrd="0" presId="urn:microsoft.com/office/officeart/2005/8/layout/vList2"/>
    <dgm:cxn modelId="{35D65A51-4DE4-407E-9584-AAFCAF86D2EC}" type="presParOf" srcId="{337C5629-0B71-4E28-8388-575ACFB290FC}" destId="{E826C069-33BA-4125-9B9E-448E5D56822D}" srcOrd="7" destOrd="0" presId="urn:microsoft.com/office/officeart/2005/8/layout/vList2"/>
    <dgm:cxn modelId="{A51BDDE6-C62D-44A9-967A-0F7C10E8F2FE}" type="presParOf" srcId="{337C5629-0B71-4E28-8388-575ACFB290FC}" destId="{135ABC23-04F1-44EF-892B-0F3A0F00DFC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4065FC-E13B-475C-8DEC-2F5420422E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0B9153-AD38-4737-A46F-4C840C34A337}">
      <dgm:prSet/>
      <dgm:spPr/>
      <dgm:t>
        <a:bodyPr/>
        <a:lstStyle/>
        <a:p>
          <a:pPr rtl="0"/>
          <a:r>
            <a:rPr lang="en-US" dirty="0" smtClean="0"/>
            <a:t>Traced the object using the side sensors until  one of the left or right sensors see black</a:t>
          </a:r>
          <a:endParaRPr lang="en-US" dirty="0"/>
        </a:p>
      </dgm:t>
    </dgm:pt>
    <dgm:pt modelId="{1BAF3A4F-7C81-41EE-9237-5753D13AA08B}" type="parTrans" cxnId="{AC72872E-B88B-4928-9005-0B10A27E646F}">
      <dgm:prSet/>
      <dgm:spPr/>
      <dgm:t>
        <a:bodyPr/>
        <a:lstStyle/>
        <a:p>
          <a:endParaRPr lang="en-US"/>
        </a:p>
      </dgm:t>
    </dgm:pt>
    <dgm:pt modelId="{7331401E-D617-4EFD-AF61-97F540C1E183}" type="sibTrans" cxnId="{AC72872E-B88B-4928-9005-0B10A27E646F}">
      <dgm:prSet/>
      <dgm:spPr/>
      <dgm:t>
        <a:bodyPr/>
        <a:lstStyle/>
        <a:p>
          <a:endParaRPr lang="en-US"/>
        </a:p>
      </dgm:t>
    </dgm:pt>
    <dgm:pt modelId="{6211A7D2-578E-4D00-B368-C2B588CC8E38}">
      <dgm:prSet/>
      <dgm:spPr/>
      <dgm:t>
        <a:bodyPr/>
        <a:lstStyle/>
        <a:p>
          <a:pPr rtl="0"/>
          <a:r>
            <a:rPr lang="en-US" dirty="0" smtClean="0"/>
            <a:t>Then we turn and then go back onto the line and resume line tracing</a:t>
          </a:r>
          <a:endParaRPr lang="en-US" dirty="0"/>
        </a:p>
      </dgm:t>
    </dgm:pt>
    <dgm:pt modelId="{DAAFF14A-BA1A-4022-8C36-973AB0914A88}" type="parTrans" cxnId="{52612E1A-D149-4FBF-8353-B3D9F0FD5671}">
      <dgm:prSet/>
      <dgm:spPr/>
      <dgm:t>
        <a:bodyPr/>
        <a:lstStyle/>
        <a:p>
          <a:endParaRPr lang="en-US"/>
        </a:p>
      </dgm:t>
    </dgm:pt>
    <dgm:pt modelId="{B2178288-41C2-4E1F-905A-75A3026790F1}" type="sibTrans" cxnId="{52612E1A-D149-4FBF-8353-B3D9F0FD5671}">
      <dgm:prSet/>
      <dgm:spPr/>
      <dgm:t>
        <a:bodyPr/>
        <a:lstStyle/>
        <a:p>
          <a:endParaRPr lang="en-US"/>
        </a:p>
      </dgm:t>
    </dgm:pt>
    <dgm:pt modelId="{EBC5366D-E72C-454F-ABAD-7A194068671F}" type="pres">
      <dgm:prSet presAssocID="{AD4065FC-E13B-475C-8DEC-2F5420422E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D1E7C3-1E89-4994-9395-D95173162BF6}" type="pres">
      <dgm:prSet presAssocID="{D60B9153-AD38-4737-A46F-4C840C34A33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9E936-7D04-4643-83B8-084275CC6F43}" type="pres">
      <dgm:prSet presAssocID="{7331401E-D617-4EFD-AF61-97F540C1E183}" presName="spacer" presStyleCnt="0"/>
      <dgm:spPr/>
    </dgm:pt>
    <dgm:pt modelId="{29FBF956-D6CA-497F-9481-CE98FFDFCA3E}" type="pres">
      <dgm:prSet presAssocID="{6211A7D2-578E-4D00-B368-C2B588CC8E3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626781-FD64-40DE-BCF9-2DCEA42ADB65}" type="presOf" srcId="{D60B9153-AD38-4737-A46F-4C840C34A337}" destId="{3CD1E7C3-1E89-4994-9395-D95173162BF6}" srcOrd="0" destOrd="0" presId="urn:microsoft.com/office/officeart/2005/8/layout/vList2"/>
    <dgm:cxn modelId="{7F42DD8B-4E7C-4D69-A50D-1A2059506A77}" type="presOf" srcId="{6211A7D2-578E-4D00-B368-C2B588CC8E38}" destId="{29FBF956-D6CA-497F-9481-CE98FFDFCA3E}" srcOrd="0" destOrd="0" presId="urn:microsoft.com/office/officeart/2005/8/layout/vList2"/>
    <dgm:cxn modelId="{DFF1F18A-4099-4163-8BBA-1E40CB014111}" type="presOf" srcId="{AD4065FC-E13B-475C-8DEC-2F5420422E00}" destId="{EBC5366D-E72C-454F-ABAD-7A194068671F}" srcOrd="0" destOrd="0" presId="urn:microsoft.com/office/officeart/2005/8/layout/vList2"/>
    <dgm:cxn modelId="{52612E1A-D149-4FBF-8353-B3D9F0FD5671}" srcId="{AD4065FC-E13B-475C-8DEC-2F5420422E00}" destId="{6211A7D2-578E-4D00-B368-C2B588CC8E38}" srcOrd="1" destOrd="0" parTransId="{DAAFF14A-BA1A-4022-8C36-973AB0914A88}" sibTransId="{B2178288-41C2-4E1F-905A-75A3026790F1}"/>
    <dgm:cxn modelId="{AC72872E-B88B-4928-9005-0B10A27E646F}" srcId="{AD4065FC-E13B-475C-8DEC-2F5420422E00}" destId="{D60B9153-AD38-4737-A46F-4C840C34A337}" srcOrd="0" destOrd="0" parTransId="{1BAF3A4F-7C81-41EE-9237-5753D13AA08B}" sibTransId="{7331401E-D617-4EFD-AF61-97F540C1E183}"/>
    <dgm:cxn modelId="{D894F728-FDEC-4DA7-8808-9BC7781F8599}" type="presParOf" srcId="{EBC5366D-E72C-454F-ABAD-7A194068671F}" destId="{3CD1E7C3-1E89-4994-9395-D95173162BF6}" srcOrd="0" destOrd="0" presId="urn:microsoft.com/office/officeart/2005/8/layout/vList2"/>
    <dgm:cxn modelId="{CF61CC3B-143C-4625-9F48-12B2A8CD47BE}" type="presParOf" srcId="{EBC5366D-E72C-454F-ABAD-7A194068671F}" destId="{2EF9E936-7D04-4643-83B8-084275CC6F43}" srcOrd="1" destOrd="0" presId="urn:microsoft.com/office/officeart/2005/8/layout/vList2"/>
    <dgm:cxn modelId="{E3308C26-799B-48C2-815E-27990238A95B}" type="presParOf" srcId="{EBC5366D-E72C-454F-ABAD-7A194068671F}" destId="{29FBF956-D6CA-497F-9481-CE98FFDFCA3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3ABA4F-9766-4954-8D9B-CEBC72AE5E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3FF0F3-1C49-4EB1-9277-C2C5C4696461}" type="pres">
      <dgm:prSet presAssocID="{103ABA4F-9766-4954-8D9B-CEBC72AE5E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EC4A6339-869E-49EC-B3FE-0A7FAB14C3FD}" type="presOf" srcId="{103ABA4F-9766-4954-8D9B-CEBC72AE5E55}" destId="{2E3FF0F3-1C49-4EB1-9277-C2C5C469646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A85615-DB80-42BB-9E41-11DA17A382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ABD09D-FD17-428B-ACAF-6D00B5D6E4DB}">
      <dgm:prSet phldrT="[Text]"/>
      <dgm:spPr/>
      <dgm:t>
        <a:bodyPr/>
        <a:lstStyle/>
        <a:p>
          <a:r>
            <a:rPr lang="en-US" dirty="0" smtClean="0"/>
            <a:t>Google Drive (Journal, Project Plan)</a:t>
          </a:r>
          <a:endParaRPr lang="en-US" dirty="0"/>
        </a:p>
      </dgm:t>
    </dgm:pt>
    <dgm:pt modelId="{6DA49369-EEC8-44BE-B888-2C713E0619E6}" type="parTrans" cxnId="{03D78EEA-A32C-4F1B-9012-E449123FD187}">
      <dgm:prSet/>
      <dgm:spPr/>
      <dgm:t>
        <a:bodyPr/>
        <a:lstStyle/>
        <a:p>
          <a:endParaRPr lang="en-US"/>
        </a:p>
      </dgm:t>
    </dgm:pt>
    <dgm:pt modelId="{20CE2C30-B17E-41B3-AB9B-B9B4B3C30D18}" type="sibTrans" cxnId="{03D78EEA-A32C-4F1B-9012-E449123FD187}">
      <dgm:prSet/>
      <dgm:spPr/>
      <dgm:t>
        <a:bodyPr/>
        <a:lstStyle/>
        <a:p>
          <a:endParaRPr lang="en-US"/>
        </a:p>
      </dgm:t>
    </dgm:pt>
    <dgm:pt modelId="{421ED2A2-0D83-4B9D-A69D-FFC06E6C2D5C}">
      <dgm:prSet phldrT="[Text]"/>
      <dgm:spPr/>
      <dgm:t>
        <a:bodyPr/>
        <a:lstStyle/>
        <a:p>
          <a:r>
            <a:rPr lang="en-US" dirty="0" smtClean="0"/>
            <a:t>Emails</a:t>
          </a:r>
          <a:endParaRPr lang="en-US" dirty="0"/>
        </a:p>
      </dgm:t>
    </dgm:pt>
    <dgm:pt modelId="{02E66931-0DAE-4D28-8670-BF8CF05710A3}" type="parTrans" cxnId="{8204440C-4D4C-4987-A7A4-C1622C40F8CD}">
      <dgm:prSet/>
      <dgm:spPr/>
      <dgm:t>
        <a:bodyPr/>
        <a:lstStyle/>
        <a:p>
          <a:endParaRPr lang="en-US"/>
        </a:p>
      </dgm:t>
    </dgm:pt>
    <dgm:pt modelId="{BA21AAC6-7963-4902-B4C7-D6413CD58B51}" type="sibTrans" cxnId="{8204440C-4D4C-4987-A7A4-C1622C40F8CD}">
      <dgm:prSet/>
      <dgm:spPr/>
      <dgm:t>
        <a:bodyPr/>
        <a:lstStyle/>
        <a:p>
          <a:endParaRPr lang="en-US"/>
        </a:p>
      </dgm:t>
    </dgm:pt>
    <dgm:pt modelId="{4C1EA798-541D-42C4-8C7E-AFED1B45084B}">
      <dgm:prSet phldrT="[Text]"/>
      <dgm:spPr/>
      <dgm:t>
        <a:bodyPr/>
        <a:lstStyle/>
        <a:p>
          <a:r>
            <a:rPr lang="en-US" dirty="0" smtClean="0"/>
            <a:t>Storming Robots</a:t>
          </a:r>
          <a:endParaRPr lang="en-US" dirty="0"/>
        </a:p>
      </dgm:t>
    </dgm:pt>
    <dgm:pt modelId="{926E9C7D-75FB-4F55-8612-45080FFBD111}" type="parTrans" cxnId="{7F632C20-D641-4D6A-AAFF-EE139E4024BF}">
      <dgm:prSet/>
      <dgm:spPr/>
      <dgm:t>
        <a:bodyPr/>
        <a:lstStyle/>
        <a:p>
          <a:endParaRPr lang="en-US"/>
        </a:p>
      </dgm:t>
    </dgm:pt>
    <dgm:pt modelId="{9C774914-7EB0-4B4D-BC1A-5A41DDE22005}" type="sibTrans" cxnId="{7F632C20-D641-4D6A-AAFF-EE139E4024BF}">
      <dgm:prSet/>
      <dgm:spPr/>
      <dgm:t>
        <a:bodyPr/>
        <a:lstStyle/>
        <a:p>
          <a:endParaRPr lang="en-US"/>
        </a:p>
      </dgm:t>
    </dgm:pt>
    <dgm:pt modelId="{527FED3D-AF1C-4218-B350-B40875A93A23}">
      <dgm:prSet phldrT="[Text]"/>
      <dgm:spPr/>
      <dgm:t>
        <a:bodyPr/>
        <a:lstStyle/>
        <a:p>
          <a:r>
            <a:rPr lang="en-US" dirty="0" smtClean="0"/>
            <a:t>Dropbox (Code)</a:t>
          </a:r>
          <a:endParaRPr lang="en-US" dirty="0"/>
        </a:p>
      </dgm:t>
    </dgm:pt>
    <dgm:pt modelId="{5059BDB9-DC0F-4DD8-92C0-0B936501457C}" type="parTrans" cxnId="{456FBEF6-61B5-4E74-8E7C-E1E437888D1B}">
      <dgm:prSet/>
      <dgm:spPr/>
      <dgm:t>
        <a:bodyPr/>
        <a:lstStyle/>
        <a:p>
          <a:endParaRPr lang="en-US"/>
        </a:p>
      </dgm:t>
    </dgm:pt>
    <dgm:pt modelId="{9EDDD355-ADDB-477F-9045-7E192EA281F1}" type="sibTrans" cxnId="{456FBEF6-61B5-4E74-8E7C-E1E437888D1B}">
      <dgm:prSet/>
      <dgm:spPr/>
      <dgm:t>
        <a:bodyPr/>
        <a:lstStyle/>
        <a:p>
          <a:endParaRPr lang="en-US"/>
        </a:p>
      </dgm:t>
    </dgm:pt>
    <dgm:pt modelId="{54F27EBB-17EF-41E7-B18B-DDD35FD1AE2E}">
      <dgm:prSet phldrT="[Text]"/>
      <dgm:spPr/>
      <dgm:t>
        <a:bodyPr/>
        <a:lstStyle/>
        <a:p>
          <a:r>
            <a:rPr lang="en-US" dirty="0" smtClean="0"/>
            <a:t>Skype</a:t>
          </a:r>
          <a:endParaRPr lang="en-US" dirty="0"/>
        </a:p>
      </dgm:t>
    </dgm:pt>
    <dgm:pt modelId="{A7EADA1E-C2FD-427E-95C9-BFF9FF1CB68A}" type="parTrans" cxnId="{CE5BC37E-5E17-4C1E-B42C-17E44537525F}">
      <dgm:prSet/>
      <dgm:spPr/>
      <dgm:t>
        <a:bodyPr/>
        <a:lstStyle/>
        <a:p>
          <a:endParaRPr lang="en-US"/>
        </a:p>
      </dgm:t>
    </dgm:pt>
    <dgm:pt modelId="{80D9CD97-11D6-4473-8314-5274ED87E2AA}" type="sibTrans" cxnId="{CE5BC37E-5E17-4C1E-B42C-17E44537525F}">
      <dgm:prSet/>
      <dgm:spPr/>
      <dgm:t>
        <a:bodyPr/>
        <a:lstStyle/>
        <a:p>
          <a:endParaRPr lang="en-US"/>
        </a:p>
      </dgm:t>
    </dgm:pt>
    <dgm:pt modelId="{CE02C9CE-C80F-485E-994C-1CAACC68F0B6}" type="pres">
      <dgm:prSet presAssocID="{D0A85615-DB80-42BB-9E41-11DA17A382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D03AD0-DC12-4738-A199-085D8B7C8991}" type="pres">
      <dgm:prSet presAssocID="{47ABD09D-FD17-428B-ACAF-6D00B5D6E4D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478DE0-66ED-4F8E-A5FB-7C59A863A9AA}" type="pres">
      <dgm:prSet presAssocID="{20CE2C30-B17E-41B3-AB9B-B9B4B3C30D18}" presName="spacer" presStyleCnt="0"/>
      <dgm:spPr/>
    </dgm:pt>
    <dgm:pt modelId="{6F6BAF7A-82A7-49FA-AAA1-C1A8D084BEB1}" type="pres">
      <dgm:prSet presAssocID="{421ED2A2-0D83-4B9D-A69D-FFC06E6C2D5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1EE776-2530-4CBB-BFD0-F4EBEBD24089}" type="pres">
      <dgm:prSet presAssocID="{BA21AAC6-7963-4902-B4C7-D6413CD58B51}" presName="spacer" presStyleCnt="0"/>
      <dgm:spPr/>
    </dgm:pt>
    <dgm:pt modelId="{177CBEB1-1C7F-496D-868B-FE711826C1DA}" type="pres">
      <dgm:prSet presAssocID="{54F27EBB-17EF-41E7-B18B-DDD35FD1AE2E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C26E91-3DB9-4B1E-81CE-A305BDD93F46}" type="pres">
      <dgm:prSet presAssocID="{80D9CD97-11D6-4473-8314-5274ED87E2AA}" presName="spacer" presStyleCnt="0"/>
      <dgm:spPr/>
    </dgm:pt>
    <dgm:pt modelId="{653FEF4F-F2F9-4B87-A37A-F3FF97750639}" type="pres">
      <dgm:prSet presAssocID="{4C1EA798-541D-42C4-8C7E-AFED1B45084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A8133-BA2C-4A27-9598-D2D7A9710821}" type="pres">
      <dgm:prSet presAssocID="{9C774914-7EB0-4B4D-BC1A-5A41DDE22005}" presName="spacer" presStyleCnt="0"/>
      <dgm:spPr/>
    </dgm:pt>
    <dgm:pt modelId="{EE443E60-0AF2-44DA-9F05-607A4637C2C6}" type="pres">
      <dgm:prSet presAssocID="{527FED3D-AF1C-4218-B350-B40875A93A2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6FBEF6-61B5-4E74-8E7C-E1E437888D1B}" srcId="{D0A85615-DB80-42BB-9E41-11DA17A382CB}" destId="{527FED3D-AF1C-4218-B350-B40875A93A23}" srcOrd="4" destOrd="0" parTransId="{5059BDB9-DC0F-4DD8-92C0-0B936501457C}" sibTransId="{9EDDD355-ADDB-477F-9045-7E192EA281F1}"/>
    <dgm:cxn modelId="{03D78EEA-A32C-4F1B-9012-E449123FD187}" srcId="{D0A85615-DB80-42BB-9E41-11DA17A382CB}" destId="{47ABD09D-FD17-428B-ACAF-6D00B5D6E4DB}" srcOrd="0" destOrd="0" parTransId="{6DA49369-EEC8-44BE-B888-2C713E0619E6}" sibTransId="{20CE2C30-B17E-41B3-AB9B-B9B4B3C30D18}"/>
    <dgm:cxn modelId="{CE5BC37E-5E17-4C1E-B42C-17E44537525F}" srcId="{D0A85615-DB80-42BB-9E41-11DA17A382CB}" destId="{54F27EBB-17EF-41E7-B18B-DDD35FD1AE2E}" srcOrd="2" destOrd="0" parTransId="{A7EADA1E-C2FD-427E-95C9-BFF9FF1CB68A}" sibTransId="{80D9CD97-11D6-4473-8314-5274ED87E2AA}"/>
    <dgm:cxn modelId="{A03B2444-34D4-40B7-B3E6-3B27DAECA8CA}" type="presOf" srcId="{D0A85615-DB80-42BB-9E41-11DA17A382CB}" destId="{CE02C9CE-C80F-485E-994C-1CAACC68F0B6}" srcOrd="0" destOrd="0" presId="urn:microsoft.com/office/officeart/2005/8/layout/vList2"/>
    <dgm:cxn modelId="{27CCE4CB-F9F4-4EE0-B38F-C8E7F6C69E51}" type="presOf" srcId="{527FED3D-AF1C-4218-B350-B40875A93A23}" destId="{EE443E60-0AF2-44DA-9F05-607A4637C2C6}" srcOrd="0" destOrd="0" presId="urn:microsoft.com/office/officeart/2005/8/layout/vList2"/>
    <dgm:cxn modelId="{7F632C20-D641-4D6A-AAFF-EE139E4024BF}" srcId="{D0A85615-DB80-42BB-9E41-11DA17A382CB}" destId="{4C1EA798-541D-42C4-8C7E-AFED1B45084B}" srcOrd="3" destOrd="0" parTransId="{926E9C7D-75FB-4F55-8612-45080FFBD111}" sibTransId="{9C774914-7EB0-4B4D-BC1A-5A41DDE22005}"/>
    <dgm:cxn modelId="{8204440C-4D4C-4987-A7A4-C1622C40F8CD}" srcId="{D0A85615-DB80-42BB-9E41-11DA17A382CB}" destId="{421ED2A2-0D83-4B9D-A69D-FFC06E6C2D5C}" srcOrd="1" destOrd="0" parTransId="{02E66931-0DAE-4D28-8670-BF8CF05710A3}" sibTransId="{BA21AAC6-7963-4902-B4C7-D6413CD58B51}"/>
    <dgm:cxn modelId="{137AAE66-770D-4E2D-AB11-9BBA43F751ED}" type="presOf" srcId="{54F27EBB-17EF-41E7-B18B-DDD35FD1AE2E}" destId="{177CBEB1-1C7F-496D-868B-FE711826C1DA}" srcOrd="0" destOrd="0" presId="urn:microsoft.com/office/officeart/2005/8/layout/vList2"/>
    <dgm:cxn modelId="{691E0611-6AAD-459F-99E8-B279C9B60E81}" type="presOf" srcId="{4C1EA798-541D-42C4-8C7E-AFED1B45084B}" destId="{653FEF4F-F2F9-4B87-A37A-F3FF97750639}" srcOrd="0" destOrd="0" presId="urn:microsoft.com/office/officeart/2005/8/layout/vList2"/>
    <dgm:cxn modelId="{8BB1FD74-C718-4ADD-B92B-F1BA4083EE59}" type="presOf" srcId="{47ABD09D-FD17-428B-ACAF-6D00B5D6E4DB}" destId="{FBD03AD0-DC12-4738-A199-085D8B7C8991}" srcOrd="0" destOrd="0" presId="urn:microsoft.com/office/officeart/2005/8/layout/vList2"/>
    <dgm:cxn modelId="{A3E35131-D025-4AB8-99D9-733C4BB81B4E}" type="presOf" srcId="{421ED2A2-0D83-4B9D-A69D-FFC06E6C2D5C}" destId="{6F6BAF7A-82A7-49FA-AAA1-C1A8D084BEB1}" srcOrd="0" destOrd="0" presId="urn:microsoft.com/office/officeart/2005/8/layout/vList2"/>
    <dgm:cxn modelId="{19428D49-FA5B-49BF-8DD7-1197148E9DDA}" type="presParOf" srcId="{CE02C9CE-C80F-485E-994C-1CAACC68F0B6}" destId="{FBD03AD0-DC12-4738-A199-085D8B7C8991}" srcOrd="0" destOrd="0" presId="urn:microsoft.com/office/officeart/2005/8/layout/vList2"/>
    <dgm:cxn modelId="{2FCD62C2-3F71-4742-8051-9A43F0C6ACFA}" type="presParOf" srcId="{CE02C9CE-C80F-485E-994C-1CAACC68F0B6}" destId="{D1478DE0-66ED-4F8E-A5FB-7C59A863A9AA}" srcOrd="1" destOrd="0" presId="urn:microsoft.com/office/officeart/2005/8/layout/vList2"/>
    <dgm:cxn modelId="{9D0A903D-A283-4128-B961-AA87113026F5}" type="presParOf" srcId="{CE02C9CE-C80F-485E-994C-1CAACC68F0B6}" destId="{6F6BAF7A-82A7-49FA-AAA1-C1A8D084BEB1}" srcOrd="2" destOrd="0" presId="urn:microsoft.com/office/officeart/2005/8/layout/vList2"/>
    <dgm:cxn modelId="{ACA8C10A-6D47-4964-A300-69032415B406}" type="presParOf" srcId="{CE02C9CE-C80F-485E-994C-1CAACC68F0B6}" destId="{891EE776-2530-4CBB-BFD0-F4EBEBD24089}" srcOrd="3" destOrd="0" presId="urn:microsoft.com/office/officeart/2005/8/layout/vList2"/>
    <dgm:cxn modelId="{1B35DE13-9AFD-4402-8DB4-D77F3301E15D}" type="presParOf" srcId="{CE02C9CE-C80F-485E-994C-1CAACC68F0B6}" destId="{177CBEB1-1C7F-496D-868B-FE711826C1DA}" srcOrd="4" destOrd="0" presId="urn:microsoft.com/office/officeart/2005/8/layout/vList2"/>
    <dgm:cxn modelId="{70C42721-9E6F-44FD-A080-9A8E5C2AA806}" type="presParOf" srcId="{CE02C9CE-C80F-485E-994C-1CAACC68F0B6}" destId="{BFC26E91-3DB9-4B1E-81CE-A305BDD93F46}" srcOrd="5" destOrd="0" presId="urn:microsoft.com/office/officeart/2005/8/layout/vList2"/>
    <dgm:cxn modelId="{FAF43DEB-0DB6-4C25-8B88-06D729C5EED7}" type="presParOf" srcId="{CE02C9CE-C80F-485E-994C-1CAACC68F0B6}" destId="{653FEF4F-F2F9-4B87-A37A-F3FF97750639}" srcOrd="6" destOrd="0" presId="urn:microsoft.com/office/officeart/2005/8/layout/vList2"/>
    <dgm:cxn modelId="{BC9114DB-CFA6-45F1-87B2-508E722E7581}" type="presParOf" srcId="{CE02C9CE-C80F-485E-994C-1CAACC68F0B6}" destId="{C34A8133-BA2C-4A27-9598-D2D7A9710821}" srcOrd="7" destOrd="0" presId="urn:microsoft.com/office/officeart/2005/8/layout/vList2"/>
    <dgm:cxn modelId="{D72CE822-5C91-49B5-82D6-BEFAE72F65A0}" type="presParOf" srcId="{CE02C9CE-C80F-485E-994C-1CAACC68F0B6}" destId="{EE443E60-0AF2-44DA-9F05-607A4637C2C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041CF-CA09-4307-82A5-E4B60AE8D09E}">
      <dsp:nvSpPr>
        <dsp:cNvPr id="0" name=""/>
        <dsp:cNvSpPr/>
      </dsp:nvSpPr>
      <dsp:spPr>
        <a:xfrm>
          <a:off x="0" y="4664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Brainstorm for the foundation of each module</a:t>
          </a:r>
          <a:endParaRPr lang="en-US" sz="2800" kern="1200" dirty="0"/>
        </a:p>
      </dsp:txBody>
      <dsp:txXfrm>
        <a:off x="32784" y="79425"/>
        <a:ext cx="8164032" cy="606012"/>
      </dsp:txXfrm>
    </dsp:sp>
    <dsp:sp modelId="{ED33C1ED-D808-4437-80ED-04704DD8E1E3}">
      <dsp:nvSpPr>
        <dsp:cNvPr id="0" name=""/>
        <dsp:cNvSpPr/>
      </dsp:nvSpPr>
      <dsp:spPr>
        <a:xfrm>
          <a:off x="0" y="79886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Brainstorm the exceptions</a:t>
          </a:r>
          <a:endParaRPr lang="en-US" sz="2800" kern="1200" dirty="0"/>
        </a:p>
      </dsp:txBody>
      <dsp:txXfrm>
        <a:off x="32784" y="831645"/>
        <a:ext cx="8164032" cy="606012"/>
      </dsp:txXfrm>
    </dsp:sp>
    <dsp:sp modelId="{C98AB2DD-CE9D-471E-A106-958ABB2E49B1}">
      <dsp:nvSpPr>
        <dsp:cNvPr id="0" name=""/>
        <dsp:cNvSpPr/>
      </dsp:nvSpPr>
      <dsp:spPr>
        <a:xfrm>
          <a:off x="0" y="155108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Code the ideas</a:t>
          </a:r>
          <a:endParaRPr lang="en-US" sz="2800" kern="1200" dirty="0"/>
        </a:p>
      </dsp:txBody>
      <dsp:txXfrm>
        <a:off x="32784" y="1583865"/>
        <a:ext cx="8164032" cy="606012"/>
      </dsp:txXfrm>
    </dsp:sp>
    <dsp:sp modelId="{5E7DD79C-53A1-495E-AEDA-62E6C7DCFEB4}">
      <dsp:nvSpPr>
        <dsp:cNvPr id="0" name=""/>
        <dsp:cNvSpPr/>
      </dsp:nvSpPr>
      <dsp:spPr>
        <a:xfrm>
          <a:off x="0" y="230330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Test the code</a:t>
          </a:r>
          <a:endParaRPr lang="en-US" sz="2800" kern="1200" dirty="0"/>
        </a:p>
      </dsp:txBody>
      <dsp:txXfrm>
        <a:off x="32784" y="2336085"/>
        <a:ext cx="8164032" cy="606012"/>
      </dsp:txXfrm>
    </dsp:sp>
    <dsp:sp modelId="{F0C46E45-1D25-4710-8EE2-8029DB397F43}">
      <dsp:nvSpPr>
        <dsp:cNvPr id="0" name=""/>
        <dsp:cNvSpPr/>
      </dsp:nvSpPr>
      <dsp:spPr>
        <a:xfrm>
          <a:off x="0" y="305552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If it works, put it into a version with release notes</a:t>
          </a:r>
          <a:endParaRPr lang="en-US" sz="2800" kern="1200" dirty="0"/>
        </a:p>
      </dsp:txBody>
      <dsp:txXfrm>
        <a:off x="32784" y="3088305"/>
        <a:ext cx="8164032" cy="606012"/>
      </dsp:txXfrm>
    </dsp:sp>
    <dsp:sp modelId="{85A52E7A-09B6-4351-8400-0120A2356E58}">
      <dsp:nvSpPr>
        <dsp:cNvPr id="0" name=""/>
        <dsp:cNvSpPr/>
      </dsp:nvSpPr>
      <dsp:spPr>
        <a:xfrm>
          <a:off x="0" y="380774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Integrate each module into each other</a:t>
          </a:r>
          <a:endParaRPr lang="en-US" sz="2800" kern="1200" dirty="0"/>
        </a:p>
      </dsp:txBody>
      <dsp:txXfrm>
        <a:off x="32784" y="3840525"/>
        <a:ext cx="8164032" cy="606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50488-7DB1-421B-9C15-E4C373F75133}">
      <dsp:nvSpPr>
        <dsp:cNvPr id="0" name=""/>
        <dsp:cNvSpPr/>
      </dsp:nvSpPr>
      <dsp:spPr>
        <a:xfrm>
          <a:off x="0" y="128856"/>
          <a:ext cx="8229600" cy="1374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We decided to add an </a:t>
          </a:r>
          <a:r>
            <a:rPr lang="en-US" sz="2500" kern="1200" dirty="0" err="1" smtClean="0"/>
            <a:t>arduino</a:t>
          </a:r>
          <a:r>
            <a:rPr lang="en-US" sz="2500" kern="1200" dirty="0" smtClean="0"/>
            <a:t> EV3 </a:t>
          </a:r>
          <a:r>
            <a:rPr lang="en-US" sz="2500" kern="1200" dirty="0" err="1" smtClean="0"/>
            <a:t>hyrid</a:t>
          </a:r>
          <a:r>
            <a:rPr lang="en-US" sz="2500" kern="1200" dirty="0" smtClean="0"/>
            <a:t> for multiple reasons. Obstacle would not take much time, which was one of the biggest failures last competition, obstacle and time. </a:t>
          </a:r>
          <a:endParaRPr lang="en-US" sz="2500" kern="1200" dirty="0"/>
        </a:p>
      </dsp:txBody>
      <dsp:txXfrm>
        <a:off x="67110" y="195966"/>
        <a:ext cx="8095380" cy="1240530"/>
      </dsp:txXfrm>
    </dsp:sp>
    <dsp:sp modelId="{7EE851C7-5897-4EB0-8754-52B01613E71A}">
      <dsp:nvSpPr>
        <dsp:cNvPr id="0" name=""/>
        <dsp:cNvSpPr/>
      </dsp:nvSpPr>
      <dsp:spPr>
        <a:xfrm>
          <a:off x="0" y="1575606"/>
          <a:ext cx="8229600" cy="1374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The evacuation room would be more precise</a:t>
          </a:r>
          <a:endParaRPr lang="en-US" sz="2500" kern="1200" dirty="0"/>
        </a:p>
      </dsp:txBody>
      <dsp:txXfrm>
        <a:off x="67110" y="1642716"/>
        <a:ext cx="8095380" cy="1240530"/>
      </dsp:txXfrm>
    </dsp:sp>
    <dsp:sp modelId="{D3C17910-C04C-4B96-BFDD-05DE148E3AD9}">
      <dsp:nvSpPr>
        <dsp:cNvPr id="0" name=""/>
        <dsp:cNvSpPr/>
      </dsp:nvSpPr>
      <dsp:spPr>
        <a:xfrm>
          <a:off x="0" y="3022356"/>
          <a:ext cx="8229600" cy="1374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We decided to add a light array because the gap would not be a basic state, and we needed more sensors to align securely</a:t>
          </a:r>
          <a:endParaRPr lang="en-US" sz="2500" kern="1200"/>
        </a:p>
      </dsp:txBody>
      <dsp:txXfrm>
        <a:off x="67110" y="3089466"/>
        <a:ext cx="8095380" cy="12405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C10FA-E5F2-4A2D-A6BD-520765CAA7D5}">
      <dsp:nvSpPr>
        <dsp:cNvPr id="0" name=""/>
        <dsp:cNvSpPr/>
      </dsp:nvSpPr>
      <dsp:spPr>
        <a:xfrm>
          <a:off x="0" y="2841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Foundation:  Two-Eye Ad-hoc  Line Tracing</a:t>
          </a:r>
          <a:endParaRPr lang="en-US" sz="3400" kern="1200" dirty="0"/>
        </a:p>
      </dsp:txBody>
      <dsp:txXfrm>
        <a:off x="39809" y="68225"/>
        <a:ext cx="8149982" cy="735872"/>
      </dsp:txXfrm>
    </dsp:sp>
    <dsp:sp modelId="{155804A0-EE84-426E-96F7-C49DC94F1596}">
      <dsp:nvSpPr>
        <dsp:cNvPr id="0" name=""/>
        <dsp:cNvSpPr/>
      </dsp:nvSpPr>
      <dsp:spPr>
        <a:xfrm>
          <a:off x="0" y="94182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u="none" kern="1200" dirty="0" smtClean="0"/>
            <a:t>Exception: Green</a:t>
          </a:r>
          <a:endParaRPr lang="en-US" sz="3400" u="none" kern="1200" dirty="0"/>
        </a:p>
      </dsp:txBody>
      <dsp:txXfrm>
        <a:off x="39809" y="981635"/>
        <a:ext cx="8149982" cy="735872"/>
      </dsp:txXfrm>
    </dsp:sp>
    <dsp:sp modelId="{5348CA95-3E2C-4D23-AA99-15560EE6710D}">
      <dsp:nvSpPr>
        <dsp:cNvPr id="0" name=""/>
        <dsp:cNvSpPr/>
      </dsp:nvSpPr>
      <dsp:spPr>
        <a:xfrm>
          <a:off x="0" y="185523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u="none" kern="1200" dirty="0" smtClean="0"/>
            <a:t>Exception: Intersection</a:t>
          </a:r>
          <a:endParaRPr lang="en-US" sz="3400" u="none" kern="1200" dirty="0"/>
        </a:p>
      </dsp:txBody>
      <dsp:txXfrm>
        <a:off x="39809" y="1895045"/>
        <a:ext cx="8149982" cy="735872"/>
      </dsp:txXfrm>
    </dsp:sp>
    <dsp:sp modelId="{C6A293B7-3F8D-4CF4-BB0B-0D2E247E4FB1}">
      <dsp:nvSpPr>
        <dsp:cNvPr id="0" name=""/>
        <dsp:cNvSpPr/>
      </dsp:nvSpPr>
      <dsp:spPr>
        <a:xfrm>
          <a:off x="0" y="276864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u="none" kern="1200" dirty="0" smtClean="0"/>
            <a:t>Exception: Gap</a:t>
          </a:r>
          <a:endParaRPr lang="en-US" sz="3400" u="none" kern="1200" dirty="0"/>
        </a:p>
      </dsp:txBody>
      <dsp:txXfrm>
        <a:off x="39809" y="2808455"/>
        <a:ext cx="8149982" cy="735872"/>
      </dsp:txXfrm>
    </dsp:sp>
    <dsp:sp modelId="{135ABC23-04F1-44EF-892B-0F3A0F00DFC1}">
      <dsp:nvSpPr>
        <dsp:cNvPr id="0" name=""/>
        <dsp:cNvSpPr/>
      </dsp:nvSpPr>
      <dsp:spPr>
        <a:xfrm>
          <a:off x="0" y="368205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u="none" kern="1200" dirty="0" smtClean="0"/>
            <a:t>Exception: Zigzag</a:t>
          </a:r>
          <a:endParaRPr lang="en-US" sz="3400" u="none" kern="1200" dirty="0"/>
        </a:p>
      </dsp:txBody>
      <dsp:txXfrm>
        <a:off x="39809" y="3721865"/>
        <a:ext cx="8149982" cy="7358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1E7C3-1E89-4994-9395-D95173162BF6}">
      <dsp:nvSpPr>
        <dsp:cNvPr id="0" name=""/>
        <dsp:cNvSpPr/>
      </dsp:nvSpPr>
      <dsp:spPr>
        <a:xfrm>
          <a:off x="0" y="5781"/>
          <a:ext cx="8229600" cy="2199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Traced the object using the side sensors until  one of the left or right sensors see black</a:t>
          </a:r>
          <a:endParaRPr lang="en-US" sz="4000" kern="1200" dirty="0"/>
        </a:p>
      </dsp:txBody>
      <dsp:txXfrm>
        <a:off x="107376" y="113157"/>
        <a:ext cx="8014848" cy="1984848"/>
      </dsp:txXfrm>
    </dsp:sp>
    <dsp:sp modelId="{29FBF956-D6CA-497F-9481-CE98FFDFCA3E}">
      <dsp:nvSpPr>
        <dsp:cNvPr id="0" name=""/>
        <dsp:cNvSpPr/>
      </dsp:nvSpPr>
      <dsp:spPr>
        <a:xfrm>
          <a:off x="0" y="2320581"/>
          <a:ext cx="8229600" cy="2199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Then we turn and then go back onto the line and resume line tracing</a:t>
          </a:r>
          <a:endParaRPr lang="en-US" sz="4000" kern="1200" dirty="0"/>
        </a:p>
      </dsp:txBody>
      <dsp:txXfrm>
        <a:off x="107376" y="2427957"/>
        <a:ext cx="8014848" cy="19848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03AD0-DC12-4738-A199-085D8B7C8991}">
      <dsp:nvSpPr>
        <dsp:cNvPr id="0" name=""/>
        <dsp:cNvSpPr/>
      </dsp:nvSpPr>
      <dsp:spPr>
        <a:xfrm>
          <a:off x="0" y="2841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Google Drive (Journal, Project Plan)</a:t>
          </a:r>
          <a:endParaRPr lang="en-US" sz="3400" kern="1200" dirty="0"/>
        </a:p>
      </dsp:txBody>
      <dsp:txXfrm>
        <a:off x="39809" y="68225"/>
        <a:ext cx="8149982" cy="735872"/>
      </dsp:txXfrm>
    </dsp:sp>
    <dsp:sp modelId="{6F6BAF7A-82A7-49FA-AAA1-C1A8D084BEB1}">
      <dsp:nvSpPr>
        <dsp:cNvPr id="0" name=""/>
        <dsp:cNvSpPr/>
      </dsp:nvSpPr>
      <dsp:spPr>
        <a:xfrm>
          <a:off x="0" y="94182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Emails</a:t>
          </a:r>
          <a:endParaRPr lang="en-US" sz="3400" kern="1200" dirty="0"/>
        </a:p>
      </dsp:txBody>
      <dsp:txXfrm>
        <a:off x="39809" y="981635"/>
        <a:ext cx="8149982" cy="735872"/>
      </dsp:txXfrm>
    </dsp:sp>
    <dsp:sp modelId="{177CBEB1-1C7F-496D-868B-FE711826C1DA}">
      <dsp:nvSpPr>
        <dsp:cNvPr id="0" name=""/>
        <dsp:cNvSpPr/>
      </dsp:nvSpPr>
      <dsp:spPr>
        <a:xfrm>
          <a:off x="0" y="185523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Skype</a:t>
          </a:r>
          <a:endParaRPr lang="en-US" sz="3400" kern="1200" dirty="0"/>
        </a:p>
      </dsp:txBody>
      <dsp:txXfrm>
        <a:off x="39809" y="1895045"/>
        <a:ext cx="8149982" cy="735872"/>
      </dsp:txXfrm>
    </dsp:sp>
    <dsp:sp modelId="{653FEF4F-F2F9-4B87-A37A-F3FF97750639}">
      <dsp:nvSpPr>
        <dsp:cNvPr id="0" name=""/>
        <dsp:cNvSpPr/>
      </dsp:nvSpPr>
      <dsp:spPr>
        <a:xfrm>
          <a:off x="0" y="276864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Storming Robots</a:t>
          </a:r>
          <a:endParaRPr lang="en-US" sz="3400" kern="1200" dirty="0"/>
        </a:p>
      </dsp:txBody>
      <dsp:txXfrm>
        <a:off x="39809" y="2808455"/>
        <a:ext cx="8149982" cy="735872"/>
      </dsp:txXfrm>
    </dsp:sp>
    <dsp:sp modelId="{EE443E60-0AF2-44DA-9F05-607A4637C2C6}">
      <dsp:nvSpPr>
        <dsp:cNvPr id="0" name=""/>
        <dsp:cNvSpPr/>
      </dsp:nvSpPr>
      <dsp:spPr>
        <a:xfrm>
          <a:off x="0" y="368205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Dropbox (Code)</a:t>
          </a:r>
          <a:endParaRPr lang="en-US" sz="3400" kern="1200" dirty="0"/>
        </a:p>
      </dsp:txBody>
      <dsp:txXfrm>
        <a:off x="39809" y="3721865"/>
        <a:ext cx="8149982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A85E-1560-40C9-99A8-09211CBA8FE7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DD4-610E-4BD1-B9AD-55B33C4B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6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A85E-1560-40C9-99A8-09211CBA8FE7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DD4-610E-4BD1-B9AD-55B33C4B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9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A85E-1560-40C9-99A8-09211CBA8FE7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DD4-610E-4BD1-B9AD-55B33C4B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3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A85E-1560-40C9-99A8-09211CBA8FE7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DD4-610E-4BD1-B9AD-55B33C4B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7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A85E-1560-40C9-99A8-09211CBA8FE7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DD4-610E-4BD1-B9AD-55B33C4B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4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A85E-1560-40C9-99A8-09211CBA8FE7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DD4-610E-4BD1-B9AD-55B33C4B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0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A85E-1560-40C9-99A8-09211CBA8FE7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DD4-610E-4BD1-B9AD-55B33C4B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4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A85E-1560-40C9-99A8-09211CBA8FE7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DD4-610E-4BD1-B9AD-55B33C4B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2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A85E-1560-40C9-99A8-09211CBA8FE7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DD4-610E-4BD1-B9AD-55B33C4B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2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A85E-1560-40C9-99A8-09211CBA8FE7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DD4-610E-4BD1-B9AD-55B33C4B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8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A85E-1560-40C9-99A8-09211CBA8FE7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DD4-610E-4BD1-B9AD-55B33C4B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2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7A85E-1560-40C9-99A8-09211CBA8FE7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89DD4-610E-4BD1-B9AD-55B33C4B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0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066800"/>
            <a:ext cx="7696200" cy="1470025"/>
          </a:xfrm>
        </p:spPr>
        <p:txBody>
          <a:bodyPr>
            <a:noAutofit/>
          </a:bodyPr>
          <a:lstStyle/>
          <a:p>
            <a:pPr algn="l"/>
            <a:r>
              <a:rPr lang="en-US" sz="9600" b="1" dirty="0" smtClean="0">
                <a:latin typeface="AR DESTINE" panose="02000000000000000000" pitchFamily="2" charset="0"/>
              </a:rPr>
              <a:t>	</a:t>
            </a:r>
            <a:r>
              <a:rPr lang="en-US" sz="12000" b="1" dirty="0" err="1" smtClean="0">
                <a:latin typeface="AR DESTINE" panose="02000000000000000000" pitchFamily="2" charset="0"/>
              </a:rPr>
              <a:t>A</a:t>
            </a:r>
            <a:r>
              <a:rPr lang="en-US" sz="7200" b="1" dirty="0" err="1" smtClean="0">
                <a:latin typeface="AR DESTINE" panose="02000000000000000000" pitchFamily="2" charset="0"/>
              </a:rPr>
              <a:t>venger</a:t>
            </a:r>
            <a:r>
              <a:rPr lang="en-US" sz="11500" b="1" dirty="0" err="1" smtClean="0">
                <a:latin typeface="AR DESTINE" panose="02000000000000000000" pitchFamily="2" charset="0"/>
              </a:rPr>
              <a:t>Z</a:t>
            </a:r>
            <a:endParaRPr lang="en-US" sz="11500" b="1" dirty="0">
              <a:latin typeface="AR DESTINE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Robocup</a:t>
            </a:r>
            <a:r>
              <a:rPr lang="en-US" b="1" dirty="0" smtClean="0"/>
              <a:t> 2016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336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 Journal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Documented what we did that day</a:t>
            </a:r>
          </a:p>
          <a:p>
            <a:r>
              <a:rPr lang="en-US" dirty="0" smtClean="0"/>
              <a:t>Solved and ongoing problems</a:t>
            </a:r>
          </a:p>
          <a:p>
            <a:r>
              <a:rPr lang="en-US" dirty="0" smtClean="0"/>
              <a:t>Solutions to problems</a:t>
            </a:r>
          </a:p>
          <a:p>
            <a:r>
              <a:rPr lang="en-US" dirty="0" smtClean="0"/>
              <a:t>Homework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103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1676400"/>
            <a:ext cx="2743200" cy="1173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 page of our journal entry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4984900" cy="6321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885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Priority lists/ Project Plan</a:t>
            </a:r>
            <a:endParaRPr lang="en-US" dirty="0"/>
          </a:p>
        </p:txBody>
      </p:sp>
      <p:pic>
        <p:nvPicPr>
          <p:cNvPr id="4" name="Content Placeholder 3" descr="Snipping Tool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5" y="1752600"/>
            <a:ext cx="8898130" cy="4343399"/>
          </a:xfrm>
        </p:spPr>
      </p:pic>
    </p:spTree>
    <p:extLst>
      <p:ext uri="{BB962C8B-B14F-4D97-AF65-F5344CB8AC3E}">
        <p14:creationId xmlns:p14="http://schemas.microsoft.com/office/powerpoint/2010/main" val="14553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Communications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21385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896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464"/>
            <a:ext cx="8229600" cy="1143000"/>
          </a:xfrm>
        </p:spPr>
        <p:txBody>
          <a:bodyPr/>
          <a:lstStyle/>
          <a:p>
            <a:r>
              <a:rPr lang="en-US" dirty="0" smtClean="0"/>
              <a:t>Versions 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8201"/>
            <a:ext cx="25717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90" t="-1594" r="13382" b="1594"/>
          <a:stretch/>
        </p:blipFill>
        <p:spPr bwMode="auto">
          <a:xfrm>
            <a:off x="2133600" y="1254650"/>
            <a:ext cx="4459817" cy="250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3900" y="838200"/>
            <a:ext cx="186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is our robot on </a:t>
            </a:r>
            <a:r>
              <a:rPr lang="en-US" dirty="0" err="1" smtClean="0">
                <a:solidFill>
                  <a:schemeClr val="bg1"/>
                </a:solidFill>
              </a:rPr>
              <a:t>april</a:t>
            </a:r>
            <a:r>
              <a:rPr lang="en-US" dirty="0" smtClean="0">
                <a:solidFill>
                  <a:schemeClr val="bg1"/>
                </a:solidFill>
              </a:rPr>
              <a:t> 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199" y="4469172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our robot  may 15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" t="24045" r="-6890" b="24045"/>
          <a:stretch/>
        </p:blipFill>
        <p:spPr bwMode="auto">
          <a:xfrm>
            <a:off x="6781800" y="1752600"/>
            <a:ext cx="2432225" cy="224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88312" y="4330672"/>
            <a:ext cx="1679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our robot on May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EV3 sensor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Ethan used one sensor adapter, and Shikhar used 4. Shikhar used more sensor adapters because we wanted to have a backup which was not having Arduino, in case it failed.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10000"/>
            <a:ext cx="42100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82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Process of development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75071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88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Versioning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4" y="2286000"/>
            <a:ext cx="8340582" cy="2318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25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Since Last Competition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13888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24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Structured Programming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Debug easier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Easier Development (allowed people to develop different parts of the code)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Easier to read, understand, change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Linetracing</a:t>
            </a:r>
            <a:r>
              <a:rPr lang="en-US" dirty="0" smtClean="0"/>
              <a:t> Module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98982"/>
              </p:ext>
            </p:extLst>
          </p:nvPr>
        </p:nvGraphicFramePr>
        <p:xfrm>
          <a:off x="457200" y="12954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43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 Module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89788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001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Evacuation Module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305382"/>
              </p:ext>
            </p:extLst>
          </p:nvPr>
        </p:nvGraphicFramePr>
        <p:xfrm>
          <a:off x="228600" y="1066800"/>
          <a:ext cx="8458200" cy="505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682" y="1295400"/>
            <a:ext cx="3276600" cy="524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1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Putting Everything Together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5562600" cy="515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7201</TotalTime>
  <Words>292</Words>
  <Application>Microsoft Office PowerPoint</Application>
  <PresentationFormat>On-screen Show (4:3)</PresentationFormat>
  <Paragraphs>48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AvengerZ</vt:lpstr>
      <vt:lpstr>Process of development</vt:lpstr>
      <vt:lpstr>Versioning</vt:lpstr>
      <vt:lpstr>Since Last Competition </vt:lpstr>
      <vt:lpstr>Structured Programming</vt:lpstr>
      <vt:lpstr>Linetracing Module</vt:lpstr>
      <vt:lpstr>Obstacle Module</vt:lpstr>
      <vt:lpstr>Evacuation Module</vt:lpstr>
      <vt:lpstr>Putting Everything Together</vt:lpstr>
      <vt:lpstr>Engineering Journal</vt:lpstr>
      <vt:lpstr>One page of our journal entry</vt:lpstr>
      <vt:lpstr>Priority lists/ Project Plan</vt:lpstr>
      <vt:lpstr>Communications </vt:lpstr>
      <vt:lpstr>Versions </vt:lpstr>
      <vt:lpstr>EV3 sensor adapter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Robocup 2016</dc:title>
  <dc:creator>super</dc:creator>
  <cp:lastModifiedBy>super</cp:lastModifiedBy>
  <cp:revision>27</cp:revision>
  <dcterms:created xsi:type="dcterms:W3CDTF">2016-06-18T21:35:38Z</dcterms:created>
  <dcterms:modified xsi:type="dcterms:W3CDTF">2016-07-01T11:49:05Z</dcterms:modified>
</cp:coreProperties>
</file>